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  <p:sldMasterId id="2147483690" r:id="rId7"/>
    <p:sldMasterId id="2147483709" r:id="rId8"/>
  </p:sldMasterIdLst>
  <p:notesMasterIdLst>
    <p:notesMasterId r:id="rId25"/>
  </p:notesMasterIdLst>
  <p:sldIdLst>
    <p:sldId id="399" r:id="rId9"/>
    <p:sldId id="1030" r:id="rId10"/>
    <p:sldId id="915" r:id="rId11"/>
    <p:sldId id="917" r:id="rId12"/>
    <p:sldId id="1029" r:id="rId13"/>
    <p:sldId id="912" r:id="rId14"/>
    <p:sldId id="406" r:id="rId15"/>
    <p:sldId id="943" r:id="rId16"/>
    <p:sldId id="400" r:id="rId17"/>
    <p:sldId id="1013" r:id="rId18"/>
    <p:sldId id="401" r:id="rId19"/>
    <p:sldId id="978" r:id="rId20"/>
    <p:sldId id="402" r:id="rId21"/>
    <p:sldId id="966" r:id="rId22"/>
    <p:sldId id="405" r:id="rId23"/>
    <p:sldId id="1028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1524F-D093-D28A-83BF-67C9491FFB62}" v="3" dt="2026-04-09T12:59:35.849"/>
    <p1510:client id="{3C2936F9-777B-4E6C-B1BC-1BC011DDEF20}" v="51" dt="2026-04-08T13:39:51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3D9B-7595-4C74-95E4-37CEE654FD28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F2A6A-E32E-42AA-9313-21F7BF009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216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Mattias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2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F80A5-A523-B6E5-3750-AD0DC56C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56B49D-C2FB-AC83-6D2F-53AFEF22E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C483D-0127-43CF-483A-79C206EE8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Ska alla ha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? Pass 1 del 1 </a:t>
            </a:r>
            <a:r>
              <a:rPr lang="en-US" err="1">
                <a:ea typeface="Calibri"/>
                <a:cs typeface="Calibri"/>
              </a:rPr>
              <a:t>gemensam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Vad </a:t>
            </a:r>
            <a:r>
              <a:rPr lang="en-US" err="1">
                <a:ea typeface="Calibri"/>
                <a:cs typeface="Calibri"/>
              </a:rPr>
              <a:t>är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vardagsnära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natur</a:t>
            </a:r>
            <a:r>
              <a:rPr lang="en-US">
                <a:ea typeface="Calibri"/>
                <a:cs typeface="Calibri"/>
              </a:rPr>
              <a:t> för er ? , pass 1 del 2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per </a:t>
            </a:r>
            <a:r>
              <a:rPr lang="en-US" err="1">
                <a:ea typeface="Calibri"/>
                <a:cs typeface="Calibri"/>
              </a:rPr>
              <a:t>grupp</a:t>
            </a:r>
            <a:r>
              <a:rPr lang="en-US">
                <a:ea typeface="Calibri"/>
                <a:cs typeface="Calibri"/>
              </a:rPr>
              <a:t> – </a:t>
            </a:r>
            <a:r>
              <a:rPr lang="en-US" err="1">
                <a:ea typeface="Calibri"/>
                <a:cs typeface="Calibri"/>
              </a:rPr>
              <a:t>lista</a:t>
            </a:r>
            <a:r>
              <a:rPr lang="en-US">
                <a:ea typeface="Calibri"/>
                <a:cs typeface="Calibri"/>
              </a:rPr>
              <a:t> underlag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F2500-BB4F-9786-DFEA-1F618D527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AAFAA1-38EF-434C-B2CA-05164D2E577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753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51EFE-AA5E-EFAD-F34C-7850552A1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8A2CC5-0BC4-7900-CF6A-C42F5A1AE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C9BB4E0-502C-0CFD-C696-B7783D49B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Mattias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FD2045-C00A-AF72-78A8-21585A3D8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51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Ska alla ha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? Pass 1 del 1 </a:t>
            </a:r>
            <a:r>
              <a:rPr lang="en-US" err="1">
                <a:ea typeface="Calibri"/>
                <a:cs typeface="Calibri"/>
              </a:rPr>
              <a:t>gemensam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Vad </a:t>
            </a:r>
            <a:r>
              <a:rPr lang="en-US" err="1">
                <a:ea typeface="Calibri"/>
                <a:cs typeface="Calibri"/>
              </a:rPr>
              <a:t>är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vardagsnära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natur</a:t>
            </a:r>
            <a:r>
              <a:rPr lang="en-US">
                <a:ea typeface="Calibri"/>
                <a:cs typeface="Calibri"/>
              </a:rPr>
              <a:t> för er ? , pass 1 del 2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per </a:t>
            </a:r>
            <a:r>
              <a:rPr lang="en-US" err="1">
                <a:ea typeface="Calibri"/>
                <a:cs typeface="Calibri"/>
              </a:rPr>
              <a:t>grupp</a:t>
            </a:r>
            <a:r>
              <a:rPr lang="en-US">
                <a:ea typeface="Calibri"/>
                <a:cs typeface="Calibri"/>
              </a:rPr>
              <a:t> – </a:t>
            </a:r>
            <a:r>
              <a:rPr lang="en-US" err="1">
                <a:ea typeface="Calibri"/>
                <a:cs typeface="Calibri"/>
              </a:rPr>
              <a:t>lista</a:t>
            </a:r>
            <a:r>
              <a:rPr lang="en-US">
                <a:ea typeface="Calibri"/>
                <a:cs typeface="Calibri"/>
              </a:rPr>
              <a:t> underlag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AAFAA1-38EF-434C-B2CA-05164D2E577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654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Mattias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903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Malin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515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DD06F-7D82-B2EE-8BDA-EDDB80A3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BFEDD5-56E5-9408-5CD9-063154242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EDCC54-0A5F-8641-5E52-4F4B83603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Ska alla ha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? Pass 1 del 1 </a:t>
            </a:r>
            <a:r>
              <a:rPr lang="en-US" err="1">
                <a:ea typeface="Calibri"/>
                <a:cs typeface="Calibri"/>
              </a:rPr>
              <a:t>gemensam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Vad </a:t>
            </a:r>
            <a:r>
              <a:rPr lang="en-US" err="1">
                <a:ea typeface="Calibri"/>
                <a:cs typeface="Calibri"/>
              </a:rPr>
              <a:t>är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vardagsnära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natur</a:t>
            </a:r>
            <a:r>
              <a:rPr lang="en-US">
                <a:ea typeface="Calibri"/>
                <a:cs typeface="Calibri"/>
              </a:rPr>
              <a:t> för er ? , pass 1 del 2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sida</a:t>
            </a:r>
            <a:r>
              <a:rPr lang="en-US">
                <a:ea typeface="Calibri"/>
                <a:cs typeface="Calibri"/>
              </a:rPr>
              <a:t> per </a:t>
            </a:r>
            <a:r>
              <a:rPr lang="en-US" err="1">
                <a:ea typeface="Calibri"/>
                <a:cs typeface="Calibri"/>
              </a:rPr>
              <a:t>grupp</a:t>
            </a:r>
            <a:r>
              <a:rPr lang="en-US">
                <a:ea typeface="Calibri"/>
                <a:cs typeface="Calibri"/>
              </a:rPr>
              <a:t> – </a:t>
            </a:r>
            <a:r>
              <a:rPr lang="en-US" err="1">
                <a:ea typeface="Calibri"/>
                <a:cs typeface="Calibri"/>
              </a:rPr>
              <a:t>lista</a:t>
            </a:r>
            <a:r>
              <a:rPr lang="en-US">
                <a:ea typeface="Calibri"/>
                <a:cs typeface="Calibri"/>
              </a:rPr>
              <a:t> underlag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4D9EF-4E06-EB56-5E18-B2400D964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AAFAA1-38EF-434C-B2CA-05164D2E577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678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Mattias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840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Mattias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C23A6-FAC7-4D03-9BBD-F5FE431590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438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imgres?imgurl=https://www.hsb.se/link/c3593d8de6184bb094b2c4cf32c00c39.aspx&amp;imgrefurl=https://www.hsb.se/goteborg/brf/paronet/medlemsinformation/parkering-och-garage/&amp;h=450&amp;w=800&amp;tbnid=rZQy9usj-nWPNM&amp;tbnh=168&amp;tbnw=300&amp;usg=AI4_-kSMGH0HMRoOnZ7cAGFrH9cZAZQqFw&amp;vet=1&amp;docid=GQSSuRYWY0L_6M" TargetMode="Externa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imgres?imgurl=https://www.hsb.se/link/c3593d8de6184bb094b2c4cf32c00c39.aspx&amp;imgrefurl=https://www.hsb.se/goteborg/brf/paronet/medlemsinformation/parkering-och-garage/&amp;h=450&amp;w=800&amp;tbnid=rZQy9usj-nWPNM&amp;tbnh=168&amp;tbnw=300&amp;usg=AI4_-kSMGH0HMRoOnZ7cAGFrH9cZAZQqFw&amp;vet=1&amp;docid=GQSSuRYWY0L_6M" TargetMode="Externa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imgres?imgurl=https://www.hsb.se/link/c3593d8de6184bb094b2c4cf32c00c39.aspx&amp;imgrefurl=https://www.hsb.se/goteborg/brf/paronet/medlemsinformation/parkering-och-garage/&amp;h=450&amp;w=800&amp;tbnid=rZQy9usj-nWPNM&amp;tbnh=168&amp;tbnw=300&amp;usg=AI4_-kSMGH0HMRoOnZ7cAGFrH9cZAZQqFw&amp;vet=1&amp;docid=GQSSuRYWY0L_6M" TargetMode="External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CDE6C9-3166-0AB8-53C5-D96A50FF9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32D4C5D-6104-FF5D-FD6A-D2C9168B7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58A71F-EC01-9D3E-67A6-30BE984F7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6F0204-14B1-C30F-A312-A39879B58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30E317-BF23-0747-66B2-5370AB82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391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5A7B8D-0FF3-F61B-3AF6-BDC27922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55C89DC-871C-449F-5F8D-9EEDF2766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B6C5F0-41EB-1401-1903-7572D918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C09F16-A5BA-4E0E-2BD8-C4D9AD28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4FA4CA-107D-B97C-66F9-2A1AA9C1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5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2495272-36C1-AE67-53CB-C7CC2308DB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BBEA43-1CBD-3FDF-2E57-231DE82E1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F4C150-215E-5157-0A32-8AE5CD38D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13776C-0F4F-CDED-BF1E-4D583CEE8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3210A7-2924-E7A7-3C39-ED6E49D8B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195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0F42DC-CB68-A554-F2CA-F46013F6E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ED5640F-5FBF-5458-A521-DD2C7A650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6942BF-314B-306E-451E-E37F0ABE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499C08-946C-B616-C892-DCF37CDF4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42C17C-2E8C-FF6F-384B-3D13F972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61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F40220-EB91-2CE5-2A7A-2A9FA7785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86F9C3-8F18-6E34-6551-06701024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767509-8ACE-80E0-4CA7-11FC9E7BA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68F399-9154-423F-E1E1-87D245062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21C3F7-CA2F-F33C-63C6-CB47C484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12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34E25D-66F2-033D-35E5-3464261A2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A8DD4D-3443-45D0-2AFE-08AD04B28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8DF7B9-5562-AF08-6337-07922497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F1CAAF-9BA2-2177-5280-05DF2F823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5EA1F0-337E-385E-273A-7C907BBBB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4153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FF5764-0C19-0C15-6257-790BB2D40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FD9727-CFCA-8357-E9C9-EAE991CE96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626C7B-5B2D-35C2-E1F0-CCE90C63B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9D33E83-E010-7390-576A-BB027BD4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63F59A0-C4B1-CBEC-2E12-E24287C0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D9764A-0AB1-1F77-0FFF-501A59D0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2581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B19BDD-FED6-C940-9075-107F35A9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2A82038-7A44-17A4-CB6F-2D6F13294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659B388-5A4C-18ED-DDEB-4691A4009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1CA50B7-8112-3657-3342-69D8C052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98DCBF-7CE5-7A44-1285-FD0D305D5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C78AD7E-AD4A-A08E-4BE6-5AFC78CD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9D6AB2A-9FA7-7347-3D67-03AEBF6A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BCC8393-EF30-B5FB-AE3B-314037F3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3551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E9B303-7A26-7FF9-D075-D2A04873E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1E1D9AF-A774-BB11-F488-8BCBA5F22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04CA83-111D-7222-7274-2D60B23AC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351206C-82C0-06EC-5355-0094AC0E0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6204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F3DD7D7-1369-D37F-912A-86653909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47DD73B-30DF-B8F1-F960-AD439134E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66AF58-0B93-CF90-A4AE-6379D282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609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A5FCB4-2981-F767-B556-7805D254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97E00C-EDF4-08CE-92A7-1A2AB7BB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9F0EFD-BA77-FC36-1A87-FB0C0882B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90E7455-243B-AA19-85FA-C6662468B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5A9757B-6F59-28B0-9059-D37ED402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BE02DE0-5EB0-9EDC-B7F6-79AE6EC52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89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37FEB8-BE7A-2D36-DED9-E0D7D682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BBF73D-9881-2818-B5F6-5F347A971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4CCC46-F08C-8297-C5A5-FFDCEBA28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2A8F27-5F2C-C380-96CD-D418A8C7A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C962CF-CB8D-7AF9-3136-2AE8F127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2046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BFB3C4-F1EA-D321-0023-B4740793C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E62D293-DC3C-DD67-49EC-DD72C837A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3157197-3EEA-55CB-7F23-851C7E792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840FF9-79D3-5DB4-58EA-4A9DD64F8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205501-1F59-2A3B-B542-5484D5B9A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1B1D352-D277-FFC7-CCE1-81661AF6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8830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D15AB3-47C0-61F6-BB13-4E70868A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28864E0-7FF7-8C2A-C3AA-114BD9476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3015B6-5DF3-4DA4-D8F2-05382DB10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4CF91C-6409-21EA-A65F-E3F09131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9B2FAA-BF27-4D67-A955-1399178C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1344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17B7140-55B8-91BA-A3E5-F6B7C195E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942512-67F3-8B4F-95F8-487104DD8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2197C1-E8C7-587C-611B-9D220F65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AA4F38-1E3E-A171-46EB-1F5B0DD7F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1C4BCB-9D4E-E619-2747-34D0B764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2698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4256E0-C419-4C0D-918C-CF13D226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BBB3BF4-0BC1-490C-A42D-D22D3FA10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A377F7-20E4-43BB-B267-EDDA3CDF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570DD9-2F1D-45DC-B71B-6996BB75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3FC071-53F8-4465-9C31-AE2142CD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6860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327330-11C6-4354-BC92-AB8FB4DA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002349-6BF4-4993-9237-C803143F5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4D49C6-340A-4B55-88D3-F3B0BF8F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0C725D-6315-420C-9667-F2DACE1A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56A151-D0C9-4D0D-8ADE-A2AEEA03B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6715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D1EAA6-4FB6-41B3-A10A-7F7128FE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88E189-3AE2-48B4-AB3D-7DB5F7A56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6E1876-60A2-428F-B3C8-5A665AC8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BBDF4B-0674-4CDF-AE62-87028069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923A5B-F910-42A1-BCCF-1F885D04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008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68B62-153B-4E26-B3F8-9D7915C1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BECEE7-8E0D-4620-9147-78BC39EFF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46E853-EEDE-48DF-9A27-EA942F2AE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FCDF13-D84F-4D7B-8CC5-8B806FCA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EFAF48-A77A-41B9-8E04-22233CA6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432AEA-7754-4E51-8A10-C17BD09A8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946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04780F-06D3-49F1-9CEA-DE29C8C4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07B9F6-552E-4332-BA5A-A6E0962D6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47F8615-85C5-45B9-A943-E4BA590DC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48A36E5-C743-423C-A934-21CB793EF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504A4C4-8F04-4E6F-9DCB-A69C9D89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F01AFEE-5ED7-487B-8B54-CC3A856202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6FB900C-0ED4-4CC5-BB4D-7753D261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B70AD70-FFC6-4729-956F-23DCDBF4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9638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5377C3-69DB-455E-A0A3-920B0ECBE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3FABBC-5963-45E6-9DCC-A316975C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EBEC9D8-42AD-4765-8811-A7644585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45692" y="6548250"/>
            <a:ext cx="2641899" cy="340947"/>
          </a:xfrm>
          <a:prstGeom prst="rect">
            <a:avLst/>
          </a:prstGeom>
        </p:spPr>
        <p:txBody>
          <a:bodyPr/>
          <a:lstStyle/>
          <a:p>
            <a:r>
              <a:rPr lang="sv-SE"/>
              <a:t>UNA Partner Conference</a:t>
            </a:r>
          </a:p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FDB68C-3410-4DB9-BA14-29B0F4D3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66319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5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2496D-768D-86F5-A8BE-A85DABDC6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BF9389-501F-FCA2-B020-29C20BA3A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801AB9-1B28-4722-1F8B-997A5A9A8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D3EB52-E4B0-F998-DE57-D1536671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1F101C-97EC-FA8C-DCB2-ED5E4F74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6573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-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2" name="Picture 2">
            <a:hlinkClick r:id="rId2"/>
            <a:extLst>
              <a:ext uri="{FF2B5EF4-FFF2-40B4-BE49-F238E27FC236}">
                <a16:creationId xmlns:a16="http://schemas.microsoft.com/office/drawing/2014/main" id="{A6A96268-CAE8-A290-AE02-8B183F163E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r="18742"/>
          <a:stretch/>
        </p:blipFill>
        <p:spPr bwMode="auto">
          <a:xfrm>
            <a:off x="500930" y="505901"/>
            <a:ext cx="177314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973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yrfält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F10C3E94-90E1-44AA-9A95-B1BB1A9EA524}"/>
              </a:ext>
            </a:extLst>
          </p:cNvPr>
          <p:cNvGrpSpPr/>
          <p:nvPr/>
        </p:nvGrpSpPr>
        <p:grpSpPr>
          <a:xfrm>
            <a:off x="2460812" y="1120963"/>
            <a:ext cx="8471646" cy="5235386"/>
            <a:chOff x="2922495" y="1438836"/>
            <a:chExt cx="7261411" cy="4894728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0B55C814-2E9D-982B-72E7-F10F70FACC08}"/>
                </a:ext>
              </a:extLst>
            </p:cNvPr>
            <p:cNvSpPr/>
            <p:nvPr/>
          </p:nvSpPr>
          <p:spPr>
            <a:xfrm>
              <a:off x="2922495" y="1438836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87526F0D-3288-CB44-E8AD-BE6DAD93551E}"/>
                </a:ext>
              </a:extLst>
            </p:cNvPr>
            <p:cNvSpPr/>
            <p:nvPr/>
          </p:nvSpPr>
          <p:spPr>
            <a:xfrm>
              <a:off x="6553201" y="14478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5BB3F90-5470-B923-DE39-DE6DE55F6110}"/>
                </a:ext>
              </a:extLst>
            </p:cNvPr>
            <p:cNvSpPr/>
            <p:nvPr/>
          </p:nvSpPr>
          <p:spPr>
            <a:xfrm>
              <a:off x="6553201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3C25B2CA-7205-DB5C-1066-D3319A7C25B8}"/>
                </a:ext>
              </a:extLst>
            </p:cNvPr>
            <p:cNvSpPr/>
            <p:nvPr/>
          </p:nvSpPr>
          <p:spPr>
            <a:xfrm>
              <a:off x="2922495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090552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fäl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DF24FA7-B4C4-A55B-949D-47FF1406E1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116998B-7367-B973-9EB6-AA642E9EC3CC}"/>
              </a:ext>
            </a:extLst>
          </p:cNvPr>
          <p:cNvGrpSpPr/>
          <p:nvPr userDrawn="1"/>
        </p:nvGrpSpPr>
        <p:grpSpPr>
          <a:xfrm>
            <a:off x="2460812" y="1120963"/>
            <a:ext cx="8534398" cy="5235386"/>
            <a:chOff x="3218331" y="990601"/>
            <a:chExt cx="8534398" cy="5235386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1BFF7A8F-4390-F83B-7950-88A8599BB5A1}"/>
                </a:ext>
              </a:extLst>
            </p:cNvPr>
            <p:cNvGrpSpPr/>
            <p:nvPr/>
          </p:nvGrpSpPr>
          <p:grpSpPr>
            <a:xfrm>
              <a:off x="3218331" y="990601"/>
              <a:ext cx="8471646" cy="5235386"/>
              <a:chOff x="2922495" y="1438836"/>
              <a:chExt cx="7261411" cy="4894728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54B8EF41-7EF0-779F-6F9C-05B1E1540D15}"/>
                  </a:ext>
                </a:extLst>
              </p:cNvPr>
              <p:cNvSpPr/>
              <p:nvPr/>
            </p:nvSpPr>
            <p:spPr>
              <a:xfrm>
                <a:off x="2922495" y="1438836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CE0367B0-1E11-B5E1-538C-8C60BB69768F}"/>
                  </a:ext>
                </a:extLst>
              </p:cNvPr>
              <p:cNvSpPr/>
              <p:nvPr/>
            </p:nvSpPr>
            <p:spPr>
              <a:xfrm>
                <a:off x="6553201" y="14478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0DBDBBFF-8AC9-017A-563E-840FFBE2C332}"/>
                  </a:ext>
                </a:extLst>
              </p:cNvPr>
              <p:cNvSpPr/>
              <p:nvPr/>
            </p:nvSpPr>
            <p:spPr>
              <a:xfrm>
                <a:off x="6553201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7EEDEF31-DC6A-D8B2-C2C2-9B7B237360B8}"/>
                  </a:ext>
                </a:extLst>
              </p:cNvPr>
              <p:cNvSpPr/>
              <p:nvPr/>
            </p:nvSpPr>
            <p:spPr>
              <a:xfrm>
                <a:off x="2922495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BEAF3E4-A67B-C8C0-5C80-A24AFFFEFD89}"/>
                </a:ext>
              </a:extLst>
            </p:cNvPr>
            <p:cNvSpPr txBox="1"/>
            <p:nvPr/>
          </p:nvSpPr>
          <p:spPr>
            <a:xfrm>
              <a:off x="3254188" y="3290047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sv-SE"/>
                <a:t>Hard 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B40BD8EA-00CC-8E65-3E69-E0E191AF80AA}"/>
                </a:ext>
              </a:extLst>
            </p:cNvPr>
            <p:cNvSpPr txBox="1"/>
            <p:nvPr/>
          </p:nvSpPr>
          <p:spPr>
            <a:xfrm>
              <a:off x="11026588" y="3290046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Easy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08CCFFA6-B0EF-A1FD-7513-0195A9CECF96}"/>
                </a:ext>
              </a:extLst>
            </p:cNvPr>
            <p:cNvSpPr txBox="1"/>
            <p:nvPr/>
          </p:nvSpPr>
          <p:spPr>
            <a:xfrm>
              <a:off x="7413811" y="995082"/>
              <a:ext cx="125607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Important</a:t>
              </a:r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FF4BF78F-EADD-3459-5097-D709C1E1DABA}"/>
                </a:ext>
              </a:extLst>
            </p:cNvPr>
            <p:cNvSpPr txBox="1"/>
            <p:nvPr/>
          </p:nvSpPr>
          <p:spPr>
            <a:xfrm>
              <a:off x="7487897" y="5812512"/>
              <a:ext cx="155021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Unimportant</a:t>
              </a:r>
              <a:endParaRPr lang="en-GB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75568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erigeka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C567CA2-CB0D-8720-43C4-7B79EB396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F1EB8DE-633F-922B-0AB5-C901F75AA3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80" y="125922"/>
            <a:ext cx="3014736" cy="665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781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ktigt och svå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4F74D3F-31A5-49A7-0241-4E9EE5A24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FEDC6DA0-1F65-349A-D5A1-5FFF4FB16C86}"/>
              </a:ext>
            </a:extLst>
          </p:cNvPr>
          <p:cNvGrpSpPr/>
          <p:nvPr userDrawn="1"/>
        </p:nvGrpSpPr>
        <p:grpSpPr>
          <a:xfrm>
            <a:off x="2300913" y="818431"/>
            <a:ext cx="9409058" cy="5960008"/>
            <a:chOff x="721531" y="685800"/>
            <a:chExt cx="9409058" cy="5960008"/>
          </a:xfrm>
        </p:grpSpPr>
        <p:cxnSp>
          <p:nvCxnSpPr>
            <p:cNvPr id="5" name="Rak pilkoppling 4">
              <a:extLst>
                <a:ext uri="{FF2B5EF4-FFF2-40B4-BE49-F238E27FC236}">
                  <a16:creationId xmlns:a16="http://schemas.microsoft.com/office/drawing/2014/main" id="{7FF3D1C5-893E-8E98-EBE0-EC9607B8E5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6911" y="685800"/>
              <a:ext cx="0" cy="55946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ak pilkoppling 5">
              <a:extLst>
                <a:ext uri="{FF2B5EF4-FFF2-40B4-BE49-F238E27FC236}">
                  <a16:creationId xmlns:a16="http://schemas.microsoft.com/office/drawing/2014/main" id="{48723E4F-E712-F4AA-F6CE-512A05AD85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0863" y="6272459"/>
              <a:ext cx="9039726" cy="40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F786FDA7-A187-11F6-1A90-388D5C26CA39}"/>
                </a:ext>
              </a:extLst>
            </p:cNvPr>
            <p:cNvSpPr txBox="1"/>
            <p:nvPr/>
          </p:nvSpPr>
          <p:spPr>
            <a:xfrm>
              <a:off x="5254013" y="6276476"/>
              <a:ext cx="1054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Svårighet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A10721D0-106E-6526-8E8D-DC0EC85808F8}"/>
                </a:ext>
              </a:extLst>
            </p:cNvPr>
            <p:cNvSpPr txBox="1"/>
            <p:nvPr/>
          </p:nvSpPr>
          <p:spPr>
            <a:xfrm rot="16200000">
              <a:off x="394262" y="3079313"/>
              <a:ext cx="1023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Viktighet</a:t>
              </a:r>
            </a:p>
          </p:txBody>
        </p:sp>
        <p:cxnSp>
          <p:nvCxnSpPr>
            <p:cNvPr id="9" name="Rak koppling 8">
              <a:extLst>
                <a:ext uri="{FF2B5EF4-FFF2-40B4-BE49-F238E27FC236}">
                  <a16:creationId xmlns:a16="http://schemas.microsoft.com/office/drawing/2014/main" id="{B0C9A4F7-FE61-FED6-A139-11029FE7A80B}"/>
                </a:ext>
              </a:extLst>
            </p:cNvPr>
            <p:cNvCxnSpPr>
              <a:cxnSpLocks/>
            </p:cNvCxnSpPr>
            <p:nvPr/>
          </p:nvCxnSpPr>
          <p:spPr>
            <a:xfrm>
              <a:off x="5773152" y="922417"/>
              <a:ext cx="8025" cy="534602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Rak koppling 9">
              <a:extLst>
                <a:ext uri="{FF2B5EF4-FFF2-40B4-BE49-F238E27FC236}">
                  <a16:creationId xmlns:a16="http://schemas.microsoft.com/office/drawing/2014/main" id="{EEA200C2-98E2-9A5F-CF92-67E4C58250E6}"/>
                </a:ext>
              </a:extLst>
            </p:cNvPr>
            <p:cNvCxnSpPr/>
            <p:nvPr/>
          </p:nvCxnSpPr>
          <p:spPr>
            <a:xfrm>
              <a:off x="1106911" y="3263979"/>
              <a:ext cx="9023678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0071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rospec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B035885-483E-5F9C-A9F6-3119CAB45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F3D4B4B-C35E-3F62-5B61-DE3B182D6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 t="5322" r="6183" b="8245"/>
          <a:stretch/>
        </p:blipFill>
        <p:spPr>
          <a:xfrm>
            <a:off x="3428999" y="206708"/>
            <a:ext cx="8478253" cy="6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98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BA8B285-EA82-E9AD-A68B-84E66C9047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4FE9641-E475-C3A6-437A-FD193EA1E537}"/>
              </a:ext>
            </a:extLst>
          </p:cNvPr>
          <p:cNvGrpSpPr/>
          <p:nvPr userDrawn="1"/>
        </p:nvGrpSpPr>
        <p:grpSpPr>
          <a:xfrm>
            <a:off x="2991684" y="450119"/>
            <a:ext cx="8639351" cy="6026377"/>
            <a:chOff x="2991684" y="450119"/>
            <a:chExt cx="8639351" cy="6026377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13F25FE2-F84A-9C1D-2762-56B648FC50ED}"/>
                </a:ext>
              </a:extLst>
            </p:cNvPr>
            <p:cNvSpPr/>
            <p:nvPr/>
          </p:nvSpPr>
          <p:spPr>
            <a:xfrm>
              <a:off x="2991684" y="3231076"/>
              <a:ext cx="8562633" cy="5836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2996D22D-5069-B213-C24C-8F4436F994CD}"/>
                </a:ext>
              </a:extLst>
            </p:cNvPr>
            <p:cNvSpPr txBox="1"/>
            <p:nvPr/>
          </p:nvSpPr>
          <p:spPr>
            <a:xfrm>
              <a:off x="2991684" y="2890927"/>
              <a:ext cx="827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Landet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AA10ACED-96CD-95A1-8F53-DC1F89876D27}"/>
                </a:ext>
              </a:extLst>
            </p:cNvPr>
            <p:cNvSpPr txBox="1"/>
            <p:nvPr/>
          </p:nvSpPr>
          <p:spPr>
            <a:xfrm>
              <a:off x="10796768" y="2920110"/>
              <a:ext cx="834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Staden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40EA03C4-7172-12BC-33CC-A52B95133B35}"/>
                </a:ext>
              </a:extLst>
            </p:cNvPr>
            <p:cNvSpPr/>
            <p:nvPr/>
          </p:nvSpPr>
          <p:spPr>
            <a:xfrm>
              <a:off x="6868048" y="510790"/>
              <a:ext cx="52356" cy="595376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39B2936B-6D84-DB65-DB6E-7C469A76240C}"/>
                </a:ext>
              </a:extLst>
            </p:cNvPr>
            <p:cNvSpPr txBox="1"/>
            <p:nvPr/>
          </p:nvSpPr>
          <p:spPr>
            <a:xfrm>
              <a:off x="6920404" y="450119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Läsa bok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5626019-F165-79A2-9B9F-E3F8A5A00308}"/>
                </a:ext>
              </a:extLst>
            </p:cNvPr>
            <p:cNvSpPr txBox="1"/>
            <p:nvPr/>
          </p:nvSpPr>
          <p:spPr>
            <a:xfrm>
              <a:off x="6920404" y="6107164"/>
              <a:ext cx="14817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Gå på konsert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04064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 i nat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88E93F95-F174-6D22-A2D6-C4DBABDF5AF1}"/>
              </a:ext>
            </a:extLst>
          </p:cNvPr>
          <p:cNvGrpSpPr/>
          <p:nvPr userDrawn="1"/>
        </p:nvGrpSpPr>
        <p:grpSpPr>
          <a:xfrm>
            <a:off x="2198255" y="279958"/>
            <a:ext cx="9669797" cy="6333278"/>
            <a:chOff x="217193" y="279958"/>
            <a:chExt cx="11650860" cy="6414402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74FAE856-94A4-4F70-40E3-D173E64B5229}"/>
                </a:ext>
              </a:extLst>
            </p:cNvPr>
            <p:cNvSpPr/>
            <p:nvPr/>
          </p:nvSpPr>
          <p:spPr>
            <a:xfrm>
              <a:off x="492608" y="3190542"/>
              <a:ext cx="10940903" cy="47676"/>
            </a:xfrm>
            <a:prstGeom prst="leftRightArrow">
              <a:avLst/>
            </a:prstGeom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F35333B-02C2-CA26-4736-2BD41ED060F5}"/>
                </a:ext>
              </a:extLst>
            </p:cNvPr>
            <p:cNvSpPr txBox="1"/>
            <p:nvPr/>
          </p:nvSpPr>
          <p:spPr>
            <a:xfrm>
              <a:off x="217193" y="2821209"/>
              <a:ext cx="895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Botanik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2EB4B24A-4D6C-8270-C28B-A352D57E9B0A}"/>
                </a:ext>
              </a:extLst>
            </p:cNvPr>
            <p:cNvSpPr txBox="1"/>
            <p:nvPr/>
          </p:nvSpPr>
          <p:spPr>
            <a:xfrm>
              <a:off x="10998969" y="2838437"/>
              <a:ext cx="8690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Zoologi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D6F0B0D5-BFF6-4D69-55C7-320FB9A97AAD}"/>
                </a:ext>
              </a:extLst>
            </p:cNvPr>
            <p:cNvSpPr/>
            <p:nvPr/>
          </p:nvSpPr>
          <p:spPr>
            <a:xfrm>
              <a:off x="5700069" y="310407"/>
              <a:ext cx="45719" cy="6267635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E6E03BA0-B21D-9216-A26C-62A6E25534F8}"/>
                </a:ext>
              </a:extLst>
            </p:cNvPr>
            <p:cNvSpPr txBox="1"/>
            <p:nvPr/>
          </p:nvSpPr>
          <p:spPr>
            <a:xfrm>
              <a:off x="5702872" y="279958"/>
              <a:ext cx="797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Vatten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EA16ED4A-038F-E972-87E2-2FD523D1DA43}"/>
                </a:ext>
              </a:extLst>
            </p:cNvPr>
            <p:cNvSpPr txBox="1"/>
            <p:nvPr/>
          </p:nvSpPr>
          <p:spPr>
            <a:xfrm>
              <a:off x="5702872" y="6325028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693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B8EAC3B-DAE5-15F0-1F88-EBA41B3742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3DEDC5F-7E2E-3B12-18BA-E214C42E163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69784180"/>
              </p:ext>
            </p:extLst>
          </p:nvPr>
        </p:nvGraphicFramePr>
        <p:xfrm>
          <a:off x="2985463" y="621757"/>
          <a:ext cx="8855564" cy="5746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7782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4427782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025E24D7-8991-F819-3985-EF67A3859A90}"/>
              </a:ext>
            </a:extLst>
          </p:cNvPr>
          <p:cNvSpPr txBox="1"/>
          <p:nvPr userDrawn="1"/>
        </p:nvSpPr>
        <p:spPr>
          <a:xfrm>
            <a:off x="2985463" y="616122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F6661DE-1A37-A8D4-37A1-D6D665082F51}"/>
              </a:ext>
            </a:extLst>
          </p:cNvPr>
          <p:cNvSpPr txBox="1"/>
          <p:nvPr userDrawn="1"/>
        </p:nvSpPr>
        <p:spPr>
          <a:xfrm>
            <a:off x="7413245" y="616122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FA6B9E2-0CE4-3C53-BEF2-E13F37076105}"/>
              </a:ext>
            </a:extLst>
          </p:cNvPr>
          <p:cNvSpPr txBox="1"/>
          <p:nvPr userDrawn="1"/>
        </p:nvSpPr>
        <p:spPr>
          <a:xfrm>
            <a:off x="2907725" y="3492218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F1827B0-7E22-53BF-FDAE-AA3BDA1314D1}"/>
              </a:ext>
            </a:extLst>
          </p:cNvPr>
          <p:cNvSpPr txBox="1"/>
          <p:nvPr userDrawn="1"/>
        </p:nvSpPr>
        <p:spPr>
          <a:xfrm>
            <a:off x="7341326" y="3492218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0766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100020F-E21F-E495-F714-3E45575464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C7D2887-CFAD-2639-35D9-38049FF3302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73747606"/>
              </p:ext>
            </p:extLst>
          </p:nvPr>
        </p:nvGraphicFramePr>
        <p:xfrm>
          <a:off x="0" y="-2"/>
          <a:ext cx="12192000" cy="68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38E26662-2EE3-6EEE-60A0-DBAC1F202F35}"/>
              </a:ext>
            </a:extLst>
          </p:cNvPr>
          <p:cNvSpPr txBox="1"/>
          <p:nvPr userDrawn="1"/>
        </p:nvSpPr>
        <p:spPr>
          <a:xfrm>
            <a:off x="0" y="17408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1D3A5C9-E47B-6A3A-B8A7-508181BC8072}"/>
              </a:ext>
            </a:extLst>
          </p:cNvPr>
          <p:cNvSpPr txBox="1"/>
          <p:nvPr userDrawn="1"/>
        </p:nvSpPr>
        <p:spPr>
          <a:xfrm>
            <a:off x="6096000" y="17408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4D1BCF1-574A-310B-13CB-0CD8D9539263}"/>
              </a:ext>
            </a:extLst>
          </p:cNvPr>
          <p:cNvSpPr txBox="1"/>
          <p:nvPr userDrawn="1"/>
        </p:nvSpPr>
        <p:spPr>
          <a:xfrm>
            <a:off x="0" y="3437704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CA464EC-2B7F-A7FE-D6E9-C85C106CE88B}"/>
              </a:ext>
            </a:extLst>
          </p:cNvPr>
          <p:cNvSpPr txBox="1"/>
          <p:nvPr userDrawn="1"/>
        </p:nvSpPr>
        <p:spPr>
          <a:xfrm>
            <a:off x="6096000" y="3437704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295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A4A540-E08A-576A-9C2C-7C7A56DDE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B9CDF6-888B-F812-7C81-45A00D4BD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A31533-D718-52F8-287A-B4CC5891B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68BC9C-D4A4-86FA-8DF5-69E64064C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63CF0EA-2B38-9BBB-EFD3-539C5D788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7D9816-7A03-6866-1931-EAF5AD67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4035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4256E0-C419-4C0D-918C-CF13D226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BBB3BF4-0BC1-490C-A42D-D22D3FA10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A377F7-20E4-43BB-B267-EDDA3CDF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570DD9-2F1D-45DC-B71B-6996BB75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3FC071-53F8-4465-9C31-AE2142CD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71495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327330-11C6-4354-BC92-AB8FB4DA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002349-6BF4-4993-9237-C803143F5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4D49C6-340A-4B55-88D3-F3B0BF8F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0C725D-6315-420C-9667-F2DACE1A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56A151-D0C9-4D0D-8ADE-A2AEEA03B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0386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D1EAA6-4FB6-41B3-A10A-7F7128FE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88E189-3AE2-48B4-AB3D-7DB5F7A56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6E1876-60A2-428F-B3C8-5A665AC8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BBDF4B-0674-4CDF-AE62-87028069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923A5B-F910-42A1-BCCF-1F885D04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07870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68B62-153B-4E26-B3F8-9D7915C1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BECEE7-8E0D-4620-9147-78BC39EFF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46E853-EEDE-48DF-9A27-EA942F2AE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FCDF13-D84F-4D7B-8CC5-8B806FCA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EFAF48-A77A-41B9-8E04-22233CA6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432AEA-7754-4E51-8A10-C17BD09A8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967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04780F-06D3-49F1-9CEA-DE29C8C4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07B9F6-552E-4332-BA5A-A6E0962D6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47F8615-85C5-45B9-A943-E4BA590DC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48A36E5-C743-423C-A934-21CB793EF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504A4C4-8F04-4E6F-9DCB-A69C9D89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F01AFEE-5ED7-487B-8B54-CC3A856202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6FB900C-0ED4-4CC5-BB4D-7753D261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B70AD70-FFC6-4729-956F-23DCDBF4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04282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5377C3-69DB-455E-A0A3-920B0ECBE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3FABBC-5963-45E6-9DCC-A316975C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EBEC9D8-42AD-4765-8811-A7644585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45692" y="6548250"/>
            <a:ext cx="2641899" cy="340947"/>
          </a:xfrm>
          <a:prstGeom prst="rect">
            <a:avLst/>
          </a:prstGeom>
        </p:spPr>
        <p:txBody>
          <a:bodyPr/>
          <a:lstStyle/>
          <a:p>
            <a:r>
              <a:rPr lang="sv-SE"/>
              <a:t>UNA Partner Conference</a:t>
            </a:r>
          </a:p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FDB68C-3410-4DB9-BA14-29B0F4D3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74621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8232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A5DB66F-939E-8EB5-00FE-086C2792E769}"/>
              </a:ext>
            </a:extLst>
          </p:cNvPr>
          <p:cNvCxnSpPr>
            <a:cxnSpLocks/>
          </p:cNvCxnSpPr>
          <p:nvPr userDrawn="1"/>
        </p:nvCxnSpPr>
        <p:spPr>
          <a:xfrm>
            <a:off x="2480153" y="864296"/>
            <a:ext cx="0" cy="5993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A454808B-773E-C965-E074-B54974B65782}"/>
              </a:ext>
            </a:extLst>
          </p:cNvPr>
          <p:cNvCxnSpPr>
            <a:cxnSpLocks/>
          </p:cNvCxnSpPr>
          <p:nvPr userDrawn="1"/>
        </p:nvCxnSpPr>
        <p:spPr>
          <a:xfrm>
            <a:off x="5751534" y="864296"/>
            <a:ext cx="0" cy="5993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A7567094-CC2E-76D9-4567-6E1830355BFE}"/>
              </a:ext>
            </a:extLst>
          </p:cNvPr>
          <p:cNvCxnSpPr>
            <a:cxnSpLocks/>
          </p:cNvCxnSpPr>
          <p:nvPr userDrawn="1"/>
        </p:nvCxnSpPr>
        <p:spPr>
          <a:xfrm>
            <a:off x="8847550" y="864296"/>
            <a:ext cx="0" cy="5993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9376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-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2" name="Picture 2">
            <a:hlinkClick r:id="rId2"/>
            <a:extLst>
              <a:ext uri="{FF2B5EF4-FFF2-40B4-BE49-F238E27FC236}">
                <a16:creationId xmlns:a16="http://schemas.microsoft.com/office/drawing/2014/main" id="{A6A96268-CAE8-A290-AE02-8B183F163E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r="18742"/>
          <a:stretch/>
        </p:blipFill>
        <p:spPr bwMode="auto">
          <a:xfrm>
            <a:off x="500930" y="505901"/>
            <a:ext cx="177314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4619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yrfält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F10C3E94-90E1-44AA-9A95-B1BB1A9EA524}"/>
              </a:ext>
            </a:extLst>
          </p:cNvPr>
          <p:cNvGrpSpPr/>
          <p:nvPr/>
        </p:nvGrpSpPr>
        <p:grpSpPr>
          <a:xfrm>
            <a:off x="2460812" y="1120963"/>
            <a:ext cx="8471646" cy="5235386"/>
            <a:chOff x="2922495" y="1438836"/>
            <a:chExt cx="7261411" cy="4894728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0B55C814-2E9D-982B-72E7-F10F70FACC08}"/>
                </a:ext>
              </a:extLst>
            </p:cNvPr>
            <p:cNvSpPr/>
            <p:nvPr/>
          </p:nvSpPr>
          <p:spPr>
            <a:xfrm>
              <a:off x="2922495" y="1438836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87526F0D-3288-CB44-E8AD-BE6DAD93551E}"/>
                </a:ext>
              </a:extLst>
            </p:cNvPr>
            <p:cNvSpPr/>
            <p:nvPr/>
          </p:nvSpPr>
          <p:spPr>
            <a:xfrm>
              <a:off x="6553201" y="14478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5BB3F90-5470-B923-DE39-DE6DE55F6110}"/>
                </a:ext>
              </a:extLst>
            </p:cNvPr>
            <p:cNvSpPr/>
            <p:nvPr/>
          </p:nvSpPr>
          <p:spPr>
            <a:xfrm>
              <a:off x="6553201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3C25B2CA-7205-DB5C-1066-D3319A7C25B8}"/>
                </a:ext>
              </a:extLst>
            </p:cNvPr>
            <p:cNvSpPr/>
            <p:nvPr/>
          </p:nvSpPr>
          <p:spPr>
            <a:xfrm>
              <a:off x="2922495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417958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8379D1-33E0-DB2E-B7C3-61EAC57CC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4430DFE-A588-7B8F-A5AD-A77AC7141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B2275C-E171-A91D-46A8-DCBE77C45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9EC0B7B-F4EF-980B-F867-A5BB9F167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F6670E3-91BD-2181-34E0-B788C4F033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41BC2A1-E089-0CF0-7705-47492B6C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278B74B-4D76-5A5D-3C04-9713CB26C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C2E75F2-9C84-1BD8-2DAB-14B0ACC8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7951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fäl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DF24FA7-B4C4-A55B-949D-47FF1406E1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116998B-7367-B973-9EB6-AA642E9EC3CC}"/>
              </a:ext>
            </a:extLst>
          </p:cNvPr>
          <p:cNvGrpSpPr/>
          <p:nvPr userDrawn="1"/>
        </p:nvGrpSpPr>
        <p:grpSpPr>
          <a:xfrm>
            <a:off x="2460812" y="1120963"/>
            <a:ext cx="8534398" cy="5235386"/>
            <a:chOff x="3218331" y="990601"/>
            <a:chExt cx="8534398" cy="5235386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1BFF7A8F-4390-F83B-7950-88A8599BB5A1}"/>
                </a:ext>
              </a:extLst>
            </p:cNvPr>
            <p:cNvGrpSpPr/>
            <p:nvPr/>
          </p:nvGrpSpPr>
          <p:grpSpPr>
            <a:xfrm>
              <a:off x="3218331" y="990601"/>
              <a:ext cx="8471646" cy="5235386"/>
              <a:chOff x="2922495" y="1438836"/>
              <a:chExt cx="7261411" cy="4894728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54B8EF41-7EF0-779F-6F9C-05B1E1540D15}"/>
                  </a:ext>
                </a:extLst>
              </p:cNvPr>
              <p:cNvSpPr/>
              <p:nvPr/>
            </p:nvSpPr>
            <p:spPr>
              <a:xfrm>
                <a:off x="2922495" y="1438836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CE0367B0-1E11-B5E1-538C-8C60BB69768F}"/>
                  </a:ext>
                </a:extLst>
              </p:cNvPr>
              <p:cNvSpPr/>
              <p:nvPr/>
            </p:nvSpPr>
            <p:spPr>
              <a:xfrm>
                <a:off x="6553201" y="14478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0DBDBBFF-8AC9-017A-563E-840FFBE2C332}"/>
                  </a:ext>
                </a:extLst>
              </p:cNvPr>
              <p:cNvSpPr/>
              <p:nvPr/>
            </p:nvSpPr>
            <p:spPr>
              <a:xfrm>
                <a:off x="6553201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7EEDEF31-DC6A-D8B2-C2C2-9B7B237360B8}"/>
                  </a:ext>
                </a:extLst>
              </p:cNvPr>
              <p:cNvSpPr/>
              <p:nvPr/>
            </p:nvSpPr>
            <p:spPr>
              <a:xfrm>
                <a:off x="2922495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BEAF3E4-A67B-C8C0-5C80-A24AFFFEFD89}"/>
                </a:ext>
              </a:extLst>
            </p:cNvPr>
            <p:cNvSpPr txBox="1"/>
            <p:nvPr/>
          </p:nvSpPr>
          <p:spPr>
            <a:xfrm>
              <a:off x="3254188" y="3290047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sv-SE"/>
                <a:t>Hard 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B40BD8EA-00CC-8E65-3E69-E0E191AF80AA}"/>
                </a:ext>
              </a:extLst>
            </p:cNvPr>
            <p:cNvSpPr txBox="1"/>
            <p:nvPr/>
          </p:nvSpPr>
          <p:spPr>
            <a:xfrm>
              <a:off x="11026588" y="3290046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Easy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08CCFFA6-B0EF-A1FD-7513-0195A9CECF96}"/>
                </a:ext>
              </a:extLst>
            </p:cNvPr>
            <p:cNvSpPr txBox="1"/>
            <p:nvPr/>
          </p:nvSpPr>
          <p:spPr>
            <a:xfrm>
              <a:off x="7413811" y="995082"/>
              <a:ext cx="125607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Important</a:t>
              </a:r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FF4BF78F-EADD-3459-5097-D709C1E1DABA}"/>
                </a:ext>
              </a:extLst>
            </p:cNvPr>
            <p:cNvSpPr txBox="1"/>
            <p:nvPr/>
          </p:nvSpPr>
          <p:spPr>
            <a:xfrm>
              <a:off x="7487897" y="5812512"/>
              <a:ext cx="155021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Unimportant</a:t>
              </a:r>
              <a:endParaRPr lang="en-GB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9968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erigeka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C567CA2-CB0D-8720-43C4-7B79EB396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F1EB8DE-633F-922B-0AB5-C901F75AA3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80" y="125922"/>
            <a:ext cx="3014736" cy="665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49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ktigt och svå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4F74D3F-31A5-49A7-0241-4E9EE5A24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FEDC6DA0-1F65-349A-D5A1-5FFF4FB16C86}"/>
              </a:ext>
            </a:extLst>
          </p:cNvPr>
          <p:cNvGrpSpPr/>
          <p:nvPr userDrawn="1"/>
        </p:nvGrpSpPr>
        <p:grpSpPr>
          <a:xfrm>
            <a:off x="2300913" y="818431"/>
            <a:ext cx="9409058" cy="5960008"/>
            <a:chOff x="721531" y="685800"/>
            <a:chExt cx="9409058" cy="5960008"/>
          </a:xfrm>
        </p:grpSpPr>
        <p:cxnSp>
          <p:nvCxnSpPr>
            <p:cNvPr id="5" name="Rak pilkoppling 4">
              <a:extLst>
                <a:ext uri="{FF2B5EF4-FFF2-40B4-BE49-F238E27FC236}">
                  <a16:creationId xmlns:a16="http://schemas.microsoft.com/office/drawing/2014/main" id="{7FF3D1C5-893E-8E98-EBE0-EC9607B8E5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6911" y="685800"/>
              <a:ext cx="0" cy="55946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ak pilkoppling 5">
              <a:extLst>
                <a:ext uri="{FF2B5EF4-FFF2-40B4-BE49-F238E27FC236}">
                  <a16:creationId xmlns:a16="http://schemas.microsoft.com/office/drawing/2014/main" id="{48723E4F-E712-F4AA-F6CE-512A05AD85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0863" y="6272459"/>
              <a:ext cx="9039726" cy="40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F786FDA7-A187-11F6-1A90-388D5C26CA39}"/>
                </a:ext>
              </a:extLst>
            </p:cNvPr>
            <p:cNvSpPr txBox="1"/>
            <p:nvPr/>
          </p:nvSpPr>
          <p:spPr>
            <a:xfrm>
              <a:off x="5254013" y="6276476"/>
              <a:ext cx="1054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Svårighet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A10721D0-106E-6526-8E8D-DC0EC85808F8}"/>
                </a:ext>
              </a:extLst>
            </p:cNvPr>
            <p:cNvSpPr txBox="1"/>
            <p:nvPr/>
          </p:nvSpPr>
          <p:spPr>
            <a:xfrm rot="16200000">
              <a:off x="394262" y="3079313"/>
              <a:ext cx="1023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Viktighet</a:t>
              </a:r>
            </a:p>
          </p:txBody>
        </p:sp>
        <p:cxnSp>
          <p:nvCxnSpPr>
            <p:cNvPr id="9" name="Rak koppling 8">
              <a:extLst>
                <a:ext uri="{FF2B5EF4-FFF2-40B4-BE49-F238E27FC236}">
                  <a16:creationId xmlns:a16="http://schemas.microsoft.com/office/drawing/2014/main" id="{B0C9A4F7-FE61-FED6-A139-11029FE7A80B}"/>
                </a:ext>
              </a:extLst>
            </p:cNvPr>
            <p:cNvCxnSpPr>
              <a:cxnSpLocks/>
            </p:cNvCxnSpPr>
            <p:nvPr/>
          </p:nvCxnSpPr>
          <p:spPr>
            <a:xfrm>
              <a:off x="5773152" y="922417"/>
              <a:ext cx="8025" cy="534602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Rak koppling 9">
              <a:extLst>
                <a:ext uri="{FF2B5EF4-FFF2-40B4-BE49-F238E27FC236}">
                  <a16:creationId xmlns:a16="http://schemas.microsoft.com/office/drawing/2014/main" id="{EEA200C2-98E2-9A5F-CF92-67E4C58250E6}"/>
                </a:ext>
              </a:extLst>
            </p:cNvPr>
            <p:cNvCxnSpPr/>
            <p:nvPr/>
          </p:nvCxnSpPr>
          <p:spPr>
            <a:xfrm>
              <a:off x="1106911" y="3263979"/>
              <a:ext cx="9023678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38410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rospec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B035885-483E-5F9C-A9F6-3119CAB45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F3D4B4B-C35E-3F62-5B61-DE3B182D6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 t="5322" r="6183" b="8245"/>
          <a:stretch/>
        </p:blipFill>
        <p:spPr>
          <a:xfrm>
            <a:off x="3428999" y="206708"/>
            <a:ext cx="8478253" cy="6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052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BA8B285-EA82-E9AD-A68B-84E66C9047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4FE9641-E475-C3A6-437A-FD193EA1E537}"/>
              </a:ext>
            </a:extLst>
          </p:cNvPr>
          <p:cNvGrpSpPr/>
          <p:nvPr userDrawn="1"/>
        </p:nvGrpSpPr>
        <p:grpSpPr>
          <a:xfrm>
            <a:off x="2991684" y="450119"/>
            <a:ext cx="8639351" cy="6026377"/>
            <a:chOff x="2991684" y="450119"/>
            <a:chExt cx="8639351" cy="6026377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13F25FE2-F84A-9C1D-2762-56B648FC50ED}"/>
                </a:ext>
              </a:extLst>
            </p:cNvPr>
            <p:cNvSpPr/>
            <p:nvPr/>
          </p:nvSpPr>
          <p:spPr>
            <a:xfrm>
              <a:off x="2991684" y="3231076"/>
              <a:ext cx="8562633" cy="5836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2996D22D-5069-B213-C24C-8F4436F994CD}"/>
                </a:ext>
              </a:extLst>
            </p:cNvPr>
            <p:cNvSpPr txBox="1"/>
            <p:nvPr/>
          </p:nvSpPr>
          <p:spPr>
            <a:xfrm>
              <a:off x="2991684" y="2890927"/>
              <a:ext cx="827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Landet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AA10ACED-96CD-95A1-8F53-DC1F89876D27}"/>
                </a:ext>
              </a:extLst>
            </p:cNvPr>
            <p:cNvSpPr txBox="1"/>
            <p:nvPr/>
          </p:nvSpPr>
          <p:spPr>
            <a:xfrm>
              <a:off x="10796768" y="2920110"/>
              <a:ext cx="834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Staden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40EA03C4-7172-12BC-33CC-A52B95133B35}"/>
                </a:ext>
              </a:extLst>
            </p:cNvPr>
            <p:cNvSpPr/>
            <p:nvPr/>
          </p:nvSpPr>
          <p:spPr>
            <a:xfrm>
              <a:off x="6868048" y="510790"/>
              <a:ext cx="52356" cy="595376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39B2936B-6D84-DB65-DB6E-7C469A76240C}"/>
                </a:ext>
              </a:extLst>
            </p:cNvPr>
            <p:cNvSpPr txBox="1"/>
            <p:nvPr/>
          </p:nvSpPr>
          <p:spPr>
            <a:xfrm>
              <a:off x="6920404" y="450119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Läsa bok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5626019-F165-79A2-9B9F-E3F8A5A00308}"/>
                </a:ext>
              </a:extLst>
            </p:cNvPr>
            <p:cNvSpPr txBox="1"/>
            <p:nvPr/>
          </p:nvSpPr>
          <p:spPr>
            <a:xfrm>
              <a:off x="6920404" y="6107164"/>
              <a:ext cx="14817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Gå på konsert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34127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 i nat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88E93F95-F174-6D22-A2D6-C4DBABDF5AF1}"/>
              </a:ext>
            </a:extLst>
          </p:cNvPr>
          <p:cNvGrpSpPr/>
          <p:nvPr userDrawn="1"/>
        </p:nvGrpSpPr>
        <p:grpSpPr>
          <a:xfrm>
            <a:off x="2198255" y="279958"/>
            <a:ext cx="9669797" cy="6333278"/>
            <a:chOff x="217193" y="279958"/>
            <a:chExt cx="11650860" cy="6414402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74FAE856-94A4-4F70-40E3-D173E64B5229}"/>
                </a:ext>
              </a:extLst>
            </p:cNvPr>
            <p:cNvSpPr/>
            <p:nvPr/>
          </p:nvSpPr>
          <p:spPr>
            <a:xfrm>
              <a:off x="492608" y="3190542"/>
              <a:ext cx="10940903" cy="47676"/>
            </a:xfrm>
            <a:prstGeom prst="leftRightArrow">
              <a:avLst/>
            </a:prstGeom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F35333B-02C2-CA26-4736-2BD41ED060F5}"/>
                </a:ext>
              </a:extLst>
            </p:cNvPr>
            <p:cNvSpPr txBox="1"/>
            <p:nvPr/>
          </p:nvSpPr>
          <p:spPr>
            <a:xfrm>
              <a:off x="217193" y="2821209"/>
              <a:ext cx="895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Botanik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2EB4B24A-4D6C-8270-C28B-A352D57E9B0A}"/>
                </a:ext>
              </a:extLst>
            </p:cNvPr>
            <p:cNvSpPr txBox="1"/>
            <p:nvPr/>
          </p:nvSpPr>
          <p:spPr>
            <a:xfrm>
              <a:off x="10998969" y="2838437"/>
              <a:ext cx="8690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Zoologi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D6F0B0D5-BFF6-4D69-55C7-320FB9A97AAD}"/>
                </a:ext>
              </a:extLst>
            </p:cNvPr>
            <p:cNvSpPr/>
            <p:nvPr/>
          </p:nvSpPr>
          <p:spPr>
            <a:xfrm>
              <a:off x="5700069" y="310407"/>
              <a:ext cx="45719" cy="6267635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E6E03BA0-B21D-9216-A26C-62A6E25534F8}"/>
                </a:ext>
              </a:extLst>
            </p:cNvPr>
            <p:cNvSpPr txBox="1"/>
            <p:nvPr/>
          </p:nvSpPr>
          <p:spPr>
            <a:xfrm>
              <a:off x="5702872" y="279958"/>
              <a:ext cx="797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Vatten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EA16ED4A-038F-E972-87E2-2FD523D1DA43}"/>
                </a:ext>
              </a:extLst>
            </p:cNvPr>
            <p:cNvSpPr txBox="1"/>
            <p:nvPr/>
          </p:nvSpPr>
          <p:spPr>
            <a:xfrm>
              <a:off x="5702872" y="6325028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20751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B8EAC3B-DAE5-15F0-1F88-EBA41B3742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3DEDC5F-7E2E-3B12-18BA-E214C42E163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69784180"/>
              </p:ext>
            </p:extLst>
          </p:nvPr>
        </p:nvGraphicFramePr>
        <p:xfrm>
          <a:off x="2985463" y="621757"/>
          <a:ext cx="8855564" cy="5746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7782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4427782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025E24D7-8991-F819-3985-EF67A3859A90}"/>
              </a:ext>
            </a:extLst>
          </p:cNvPr>
          <p:cNvSpPr txBox="1"/>
          <p:nvPr userDrawn="1"/>
        </p:nvSpPr>
        <p:spPr>
          <a:xfrm>
            <a:off x="2985463" y="616122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F6661DE-1A37-A8D4-37A1-D6D665082F51}"/>
              </a:ext>
            </a:extLst>
          </p:cNvPr>
          <p:cNvSpPr txBox="1"/>
          <p:nvPr userDrawn="1"/>
        </p:nvSpPr>
        <p:spPr>
          <a:xfrm>
            <a:off x="7413245" y="616122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FA6B9E2-0CE4-3C53-BEF2-E13F37076105}"/>
              </a:ext>
            </a:extLst>
          </p:cNvPr>
          <p:cNvSpPr txBox="1"/>
          <p:nvPr userDrawn="1"/>
        </p:nvSpPr>
        <p:spPr>
          <a:xfrm>
            <a:off x="2907725" y="3492218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F1827B0-7E22-53BF-FDAE-AA3BDA1314D1}"/>
              </a:ext>
            </a:extLst>
          </p:cNvPr>
          <p:cNvSpPr txBox="1"/>
          <p:nvPr userDrawn="1"/>
        </p:nvSpPr>
        <p:spPr>
          <a:xfrm>
            <a:off x="7341326" y="3492218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642534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100020F-E21F-E495-F714-3E45575464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C7D2887-CFAD-2639-35D9-38049FF3302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73747606"/>
              </p:ext>
            </p:extLst>
          </p:nvPr>
        </p:nvGraphicFramePr>
        <p:xfrm>
          <a:off x="0" y="-2"/>
          <a:ext cx="12192000" cy="68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38E26662-2EE3-6EEE-60A0-DBAC1F202F35}"/>
              </a:ext>
            </a:extLst>
          </p:cNvPr>
          <p:cNvSpPr txBox="1"/>
          <p:nvPr userDrawn="1"/>
        </p:nvSpPr>
        <p:spPr>
          <a:xfrm>
            <a:off x="0" y="17408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1D3A5C9-E47B-6A3A-B8A7-508181BC8072}"/>
              </a:ext>
            </a:extLst>
          </p:cNvPr>
          <p:cNvSpPr txBox="1"/>
          <p:nvPr userDrawn="1"/>
        </p:nvSpPr>
        <p:spPr>
          <a:xfrm>
            <a:off x="6096000" y="17408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4D1BCF1-574A-310B-13CB-0CD8D9539263}"/>
              </a:ext>
            </a:extLst>
          </p:cNvPr>
          <p:cNvSpPr txBox="1"/>
          <p:nvPr userDrawn="1"/>
        </p:nvSpPr>
        <p:spPr>
          <a:xfrm>
            <a:off x="0" y="3437704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CA464EC-2B7F-A7FE-D6E9-C85C106CE88B}"/>
              </a:ext>
            </a:extLst>
          </p:cNvPr>
          <p:cNvSpPr txBox="1"/>
          <p:nvPr userDrawn="1"/>
        </p:nvSpPr>
        <p:spPr>
          <a:xfrm>
            <a:off x="6096000" y="3437704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800853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4256E0-C419-4C0D-918C-CF13D226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BBB3BF4-0BC1-490C-A42D-D22D3FA10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A377F7-20E4-43BB-B267-EDDA3CDF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570DD9-2F1D-45DC-B71B-6996BB75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3FC071-53F8-4465-9C31-AE2142CD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61584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327330-11C6-4354-BC92-AB8FB4DA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002349-6BF4-4993-9237-C803143F5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4D49C6-340A-4B55-88D3-F3B0BF8F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0C725D-6315-420C-9667-F2DACE1A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56A151-D0C9-4D0D-8ADE-A2AEEA03B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47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C846A7-BB5C-02D8-BD6E-F3058B331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BD6802F-8625-80FF-BC18-351D7C5C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C030C6D-E3F2-42A4-485D-DAFFE958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11345C9-D8A2-1DF7-1C13-F9F39A12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4148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D1EAA6-4FB6-41B3-A10A-7F7128FE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88E189-3AE2-48B4-AB3D-7DB5F7A56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6E1876-60A2-428F-B3C8-5A665AC8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BBDF4B-0674-4CDF-AE62-87028069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923A5B-F910-42A1-BCCF-1F885D04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1753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68B62-153B-4E26-B3F8-9D7915C1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BECEE7-8E0D-4620-9147-78BC39EFF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46E853-EEDE-48DF-9A27-EA942F2AE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FCDF13-D84F-4D7B-8CC5-8B806FCA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EFAF48-A77A-41B9-8E04-22233CA6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432AEA-7754-4E51-8A10-C17BD09A8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2831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04780F-06D3-49F1-9CEA-DE29C8C4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07B9F6-552E-4332-BA5A-A6E0962D6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47F8615-85C5-45B9-A943-E4BA590DC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48A36E5-C743-423C-A934-21CB793EF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504A4C4-8F04-4E6F-9DCB-A69C9D89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F01AFEE-5ED7-487B-8B54-CC3A856202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6FB900C-0ED4-4CC5-BB4D-7753D261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67208" y="6517053"/>
            <a:ext cx="2641899" cy="34094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B70AD70-FFC6-4729-956F-23DCDBF4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6622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5377C3-69DB-455E-A0A3-920B0ECBE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3FABBC-5963-45E6-9DCC-A316975C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C188A-13E6-42E1-B717-0090B96675A9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EBEC9D8-42AD-4765-8811-A7644585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45692" y="6548250"/>
            <a:ext cx="2641899" cy="340947"/>
          </a:xfrm>
          <a:prstGeom prst="rect">
            <a:avLst/>
          </a:prstGeom>
        </p:spPr>
        <p:txBody>
          <a:bodyPr/>
          <a:lstStyle/>
          <a:p>
            <a:r>
              <a:rPr lang="sv-SE"/>
              <a:t>UNA Partner Conference</a:t>
            </a:r>
          </a:p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FDB68C-3410-4DB9-BA14-29B0F4D3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76625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6135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-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2" name="Picture 2">
            <a:hlinkClick r:id="rId2"/>
            <a:extLst>
              <a:ext uri="{FF2B5EF4-FFF2-40B4-BE49-F238E27FC236}">
                <a16:creationId xmlns:a16="http://schemas.microsoft.com/office/drawing/2014/main" id="{A6A96268-CAE8-A290-AE02-8B183F163E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r="18742"/>
          <a:stretch/>
        </p:blipFill>
        <p:spPr bwMode="auto">
          <a:xfrm>
            <a:off x="500930" y="505901"/>
            <a:ext cx="177314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206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yrfält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89B5FC-2626-4A48-B5CF-D1B45EA0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4738" y="6356349"/>
            <a:ext cx="413273" cy="365125"/>
          </a:xfrm>
        </p:spPr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F10C3E94-90E1-44AA-9A95-B1BB1A9EA524}"/>
              </a:ext>
            </a:extLst>
          </p:cNvPr>
          <p:cNvGrpSpPr/>
          <p:nvPr/>
        </p:nvGrpSpPr>
        <p:grpSpPr>
          <a:xfrm>
            <a:off x="2460812" y="1120963"/>
            <a:ext cx="8471646" cy="5235386"/>
            <a:chOff x="2922495" y="1438836"/>
            <a:chExt cx="7261411" cy="4894728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0B55C814-2E9D-982B-72E7-F10F70FACC08}"/>
                </a:ext>
              </a:extLst>
            </p:cNvPr>
            <p:cNvSpPr/>
            <p:nvPr/>
          </p:nvSpPr>
          <p:spPr>
            <a:xfrm>
              <a:off x="2922495" y="1438836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87526F0D-3288-CB44-E8AD-BE6DAD93551E}"/>
                </a:ext>
              </a:extLst>
            </p:cNvPr>
            <p:cNvSpPr/>
            <p:nvPr/>
          </p:nvSpPr>
          <p:spPr>
            <a:xfrm>
              <a:off x="6553201" y="14478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5BB3F90-5470-B923-DE39-DE6DE55F6110}"/>
                </a:ext>
              </a:extLst>
            </p:cNvPr>
            <p:cNvSpPr/>
            <p:nvPr/>
          </p:nvSpPr>
          <p:spPr>
            <a:xfrm>
              <a:off x="6553201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3C25B2CA-7205-DB5C-1066-D3319A7C25B8}"/>
                </a:ext>
              </a:extLst>
            </p:cNvPr>
            <p:cNvSpPr/>
            <p:nvPr/>
          </p:nvSpPr>
          <p:spPr>
            <a:xfrm>
              <a:off x="2922495" y="3886200"/>
              <a:ext cx="3630705" cy="24473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0954194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fäl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DF24FA7-B4C4-A55B-949D-47FF1406E1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116998B-7367-B973-9EB6-AA642E9EC3CC}"/>
              </a:ext>
            </a:extLst>
          </p:cNvPr>
          <p:cNvGrpSpPr/>
          <p:nvPr userDrawn="1"/>
        </p:nvGrpSpPr>
        <p:grpSpPr>
          <a:xfrm>
            <a:off x="2460812" y="1120963"/>
            <a:ext cx="8534398" cy="5235386"/>
            <a:chOff x="3218331" y="990601"/>
            <a:chExt cx="8534398" cy="5235386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1BFF7A8F-4390-F83B-7950-88A8599BB5A1}"/>
                </a:ext>
              </a:extLst>
            </p:cNvPr>
            <p:cNvGrpSpPr/>
            <p:nvPr/>
          </p:nvGrpSpPr>
          <p:grpSpPr>
            <a:xfrm>
              <a:off x="3218331" y="990601"/>
              <a:ext cx="8471646" cy="5235386"/>
              <a:chOff x="2922495" y="1438836"/>
              <a:chExt cx="7261411" cy="4894728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54B8EF41-7EF0-779F-6F9C-05B1E1540D15}"/>
                  </a:ext>
                </a:extLst>
              </p:cNvPr>
              <p:cNvSpPr/>
              <p:nvPr/>
            </p:nvSpPr>
            <p:spPr>
              <a:xfrm>
                <a:off x="2922495" y="1438836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CE0367B0-1E11-B5E1-538C-8C60BB69768F}"/>
                  </a:ext>
                </a:extLst>
              </p:cNvPr>
              <p:cNvSpPr/>
              <p:nvPr/>
            </p:nvSpPr>
            <p:spPr>
              <a:xfrm>
                <a:off x="6553201" y="14478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0DBDBBFF-8AC9-017A-563E-840FFBE2C332}"/>
                  </a:ext>
                </a:extLst>
              </p:cNvPr>
              <p:cNvSpPr/>
              <p:nvPr/>
            </p:nvSpPr>
            <p:spPr>
              <a:xfrm>
                <a:off x="6553201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7EEDEF31-DC6A-D8B2-C2C2-9B7B237360B8}"/>
                  </a:ext>
                </a:extLst>
              </p:cNvPr>
              <p:cNvSpPr/>
              <p:nvPr/>
            </p:nvSpPr>
            <p:spPr>
              <a:xfrm>
                <a:off x="2922495" y="3886200"/>
                <a:ext cx="3630705" cy="2447364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BEAF3E4-A67B-C8C0-5C80-A24AFFFEFD89}"/>
                </a:ext>
              </a:extLst>
            </p:cNvPr>
            <p:cNvSpPr txBox="1"/>
            <p:nvPr/>
          </p:nvSpPr>
          <p:spPr>
            <a:xfrm>
              <a:off x="3254188" y="3290047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sv-SE"/>
                <a:t>Hard 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B40BD8EA-00CC-8E65-3E69-E0E191AF80AA}"/>
                </a:ext>
              </a:extLst>
            </p:cNvPr>
            <p:cNvSpPr txBox="1"/>
            <p:nvPr/>
          </p:nvSpPr>
          <p:spPr>
            <a:xfrm>
              <a:off x="11026588" y="3290046"/>
              <a:ext cx="72614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Easy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08CCFFA6-B0EF-A1FD-7513-0195A9CECF96}"/>
                </a:ext>
              </a:extLst>
            </p:cNvPr>
            <p:cNvSpPr txBox="1"/>
            <p:nvPr/>
          </p:nvSpPr>
          <p:spPr>
            <a:xfrm>
              <a:off x="7413811" y="995082"/>
              <a:ext cx="125607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sv-SE" err="1"/>
                <a:t>Important</a:t>
              </a:r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FF4BF78F-EADD-3459-5097-D709C1E1DABA}"/>
                </a:ext>
              </a:extLst>
            </p:cNvPr>
            <p:cNvSpPr txBox="1"/>
            <p:nvPr/>
          </p:nvSpPr>
          <p:spPr>
            <a:xfrm>
              <a:off x="7487897" y="5812512"/>
              <a:ext cx="155021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Unimportant</a:t>
              </a:r>
              <a:endParaRPr lang="en-GB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5308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erigeka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C567CA2-CB0D-8720-43C4-7B79EB396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F1EB8DE-633F-922B-0AB5-C901F75AA3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480" y="125922"/>
            <a:ext cx="3014736" cy="665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443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ktigt och svå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4F74D3F-31A5-49A7-0241-4E9EE5A24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FEDC6DA0-1F65-349A-D5A1-5FFF4FB16C86}"/>
              </a:ext>
            </a:extLst>
          </p:cNvPr>
          <p:cNvGrpSpPr/>
          <p:nvPr userDrawn="1"/>
        </p:nvGrpSpPr>
        <p:grpSpPr>
          <a:xfrm>
            <a:off x="2300913" y="818431"/>
            <a:ext cx="9409058" cy="5960008"/>
            <a:chOff x="721531" y="685800"/>
            <a:chExt cx="9409058" cy="5960008"/>
          </a:xfrm>
        </p:grpSpPr>
        <p:cxnSp>
          <p:nvCxnSpPr>
            <p:cNvPr id="5" name="Rak pilkoppling 4">
              <a:extLst>
                <a:ext uri="{FF2B5EF4-FFF2-40B4-BE49-F238E27FC236}">
                  <a16:creationId xmlns:a16="http://schemas.microsoft.com/office/drawing/2014/main" id="{7FF3D1C5-893E-8E98-EBE0-EC9607B8E5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6911" y="685800"/>
              <a:ext cx="0" cy="55946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ak pilkoppling 5">
              <a:extLst>
                <a:ext uri="{FF2B5EF4-FFF2-40B4-BE49-F238E27FC236}">
                  <a16:creationId xmlns:a16="http://schemas.microsoft.com/office/drawing/2014/main" id="{48723E4F-E712-F4AA-F6CE-512A05AD85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0863" y="6272459"/>
              <a:ext cx="9039726" cy="40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F786FDA7-A187-11F6-1A90-388D5C26CA39}"/>
                </a:ext>
              </a:extLst>
            </p:cNvPr>
            <p:cNvSpPr txBox="1"/>
            <p:nvPr/>
          </p:nvSpPr>
          <p:spPr>
            <a:xfrm>
              <a:off x="5254013" y="6276476"/>
              <a:ext cx="1054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Svårighet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A10721D0-106E-6526-8E8D-DC0EC85808F8}"/>
                </a:ext>
              </a:extLst>
            </p:cNvPr>
            <p:cNvSpPr txBox="1"/>
            <p:nvPr/>
          </p:nvSpPr>
          <p:spPr>
            <a:xfrm rot="16200000">
              <a:off x="394262" y="3079313"/>
              <a:ext cx="1023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Viktighet</a:t>
              </a:r>
            </a:p>
          </p:txBody>
        </p:sp>
        <p:cxnSp>
          <p:nvCxnSpPr>
            <p:cNvPr id="9" name="Rak koppling 8">
              <a:extLst>
                <a:ext uri="{FF2B5EF4-FFF2-40B4-BE49-F238E27FC236}">
                  <a16:creationId xmlns:a16="http://schemas.microsoft.com/office/drawing/2014/main" id="{B0C9A4F7-FE61-FED6-A139-11029FE7A80B}"/>
                </a:ext>
              </a:extLst>
            </p:cNvPr>
            <p:cNvCxnSpPr>
              <a:cxnSpLocks/>
            </p:cNvCxnSpPr>
            <p:nvPr/>
          </p:nvCxnSpPr>
          <p:spPr>
            <a:xfrm>
              <a:off x="5773152" y="922417"/>
              <a:ext cx="8025" cy="534602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Rak koppling 9">
              <a:extLst>
                <a:ext uri="{FF2B5EF4-FFF2-40B4-BE49-F238E27FC236}">
                  <a16:creationId xmlns:a16="http://schemas.microsoft.com/office/drawing/2014/main" id="{EEA200C2-98E2-9A5F-CF92-67E4C58250E6}"/>
                </a:ext>
              </a:extLst>
            </p:cNvPr>
            <p:cNvCxnSpPr/>
            <p:nvPr/>
          </p:nvCxnSpPr>
          <p:spPr>
            <a:xfrm>
              <a:off x="1106911" y="3263979"/>
              <a:ext cx="9023678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593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2B120B4-2F5A-E039-44B7-1F3AC0CF4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AC7278E-B16C-CE0F-8790-384C1961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7AA78D1-642D-175A-D476-1D971FF9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62110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rospec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B035885-483E-5F9C-A9F6-3119CAB45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F3D4B4B-C35E-3F62-5B61-DE3B182D6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 t="5322" r="6183" b="8245"/>
          <a:stretch/>
        </p:blipFill>
        <p:spPr>
          <a:xfrm>
            <a:off x="3428999" y="206708"/>
            <a:ext cx="8478253" cy="6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585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BA8B285-EA82-E9AD-A68B-84E66C9047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4FE9641-E475-C3A6-437A-FD193EA1E537}"/>
              </a:ext>
            </a:extLst>
          </p:cNvPr>
          <p:cNvGrpSpPr/>
          <p:nvPr userDrawn="1"/>
        </p:nvGrpSpPr>
        <p:grpSpPr>
          <a:xfrm>
            <a:off x="2991684" y="450119"/>
            <a:ext cx="8639351" cy="6026377"/>
            <a:chOff x="2991684" y="450119"/>
            <a:chExt cx="8639351" cy="6026377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13F25FE2-F84A-9C1D-2762-56B648FC50ED}"/>
                </a:ext>
              </a:extLst>
            </p:cNvPr>
            <p:cNvSpPr/>
            <p:nvPr/>
          </p:nvSpPr>
          <p:spPr>
            <a:xfrm>
              <a:off x="2991684" y="3231076"/>
              <a:ext cx="8562633" cy="5836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2996D22D-5069-B213-C24C-8F4436F994CD}"/>
                </a:ext>
              </a:extLst>
            </p:cNvPr>
            <p:cNvSpPr txBox="1"/>
            <p:nvPr/>
          </p:nvSpPr>
          <p:spPr>
            <a:xfrm>
              <a:off x="2991684" y="2890927"/>
              <a:ext cx="827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Landet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AA10ACED-96CD-95A1-8F53-DC1F89876D27}"/>
                </a:ext>
              </a:extLst>
            </p:cNvPr>
            <p:cNvSpPr txBox="1"/>
            <p:nvPr/>
          </p:nvSpPr>
          <p:spPr>
            <a:xfrm>
              <a:off x="10796768" y="2920110"/>
              <a:ext cx="834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Staden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40EA03C4-7172-12BC-33CC-A52B95133B35}"/>
                </a:ext>
              </a:extLst>
            </p:cNvPr>
            <p:cNvSpPr/>
            <p:nvPr/>
          </p:nvSpPr>
          <p:spPr>
            <a:xfrm>
              <a:off x="6868048" y="510790"/>
              <a:ext cx="52356" cy="595376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39B2936B-6D84-DB65-DB6E-7C469A76240C}"/>
                </a:ext>
              </a:extLst>
            </p:cNvPr>
            <p:cNvSpPr txBox="1"/>
            <p:nvPr/>
          </p:nvSpPr>
          <p:spPr>
            <a:xfrm>
              <a:off x="6920404" y="450119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Läsa bok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5626019-F165-79A2-9B9F-E3F8A5A00308}"/>
                </a:ext>
              </a:extLst>
            </p:cNvPr>
            <p:cNvSpPr txBox="1"/>
            <p:nvPr/>
          </p:nvSpPr>
          <p:spPr>
            <a:xfrm>
              <a:off x="6920404" y="6107164"/>
              <a:ext cx="14817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Gå på konsert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89195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m är du i nat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88E93F95-F174-6D22-A2D6-C4DBABDF5AF1}"/>
              </a:ext>
            </a:extLst>
          </p:cNvPr>
          <p:cNvGrpSpPr/>
          <p:nvPr userDrawn="1"/>
        </p:nvGrpSpPr>
        <p:grpSpPr>
          <a:xfrm>
            <a:off x="2198255" y="279958"/>
            <a:ext cx="9669797" cy="6333278"/>
            <a:chOff x="217193" y="279958"/>
            <a:chExt cx="11650860" cy="6414402"/>
          </a:xfrm>
        </p:grpSpPr>
        <p:sp>
          <p:nvSpPr>
            <p:cNvPr id="5" name="Pil: vänster-höger 4">
              <a:extLst>
                <a:ext uri="{FF2B5EF4-FFF2-40B4-BE49-F238E27FC236}">
                  <a16:creationId xmlns:a16="http://schemas.microsoft.com/office/drawing/2014/main" id="{74FAE856-94A4-4F70-40E3-D173E64B5229}"/>
                </a:ext>
              </a:extLst>
            </p:cNvPr>
            <p:cNvSpPr/>
            <p:nvPr/>
          </p:nvSpPr>
          <p:spPr>
            <a:xfrm>
              <a:off x="492608" y="3190542"/>
              <a:ext cx="10940903" cy="47676"/>
            </a:xfrm>
            <a:prstGeom prst="leftRightArrow">
              <a:avLst/>
            </a:prstGeom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7F35333B-02C2-CA26-4736-2BD41ED060F5}"/>
                </a:ext>
              </a:extLst>
            </p:cNvPr>
            <p:cNvSpPr txBox="1"/>
            <p:nvPr/>
          </p:nvSpPr>
          <p:spPr>
            <a:xfrm>
              <a:off x="217193" y="2821209"/>
              <a:ext cx="895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Botanik</a:t>
              </a:r>
            </a:p>
          </p:txBody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2EB4B24A-4D6C-8270-C28B-A352D57E9B0A}"/>
                </a:ext>
              </a:extLst>
            </p:cNvPr>
            <p:cNvSpPr txBox="1"/>
            <p:nvPr/>
          </p:nvSpPr>
          <p:spPr>
            <a:xfrm>
              <a:off x="10998969" y="2838437"/>
              <a:ext cx="8690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Zoologi</a:t>
              </a:r>
            </a:p>
          </p:txBody>
        </p:sp>
        <p:sp>
          <p:nvSpPr>
            <p:cNvPr id="8" name="Pil: upp-ned 7">
              <a:extLst>
                <a:ext uri="{FF2B5EF4-FFF2-40B4-BE49-F238E27FC236}">
                  <a16:creationId xmlns:a16="http://schemas.microsoft.com/office/drawing/2014/main" id="{D6F0B0D5-BFF6-4D69-55C7-320FB9A97AAD}"/>
                </a:ext>
              </a:extLst>
            </p:cNvPr>
            <p:cNvSpPr/>
            <p:nvPr/>
          </p:nvSpPr>
          <p:spPr>
            <a:xfrm>
              <a:off x="5700069" y="310407"/>
              <a:ext cx="45719" cy="6267635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E6E03BA0-B21D-9216-A26C-62A6E25534F8}"/>
                </a:ext>
              </a:extLst>
            </p:cNvPr>
            <p:cNvSpPr txBox="1"/>
            <p:nvPr/>
          </p:nvSpPr>
          <p:spPr>
            <a:xfrm>
              <a:off x="5702872" y="279958"/>
              <a:ext cx="797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Vatten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EA16ED4A-038F-E972-87E2-2FD523D1DA43}"/>
                </a:ext>
              </a:extLst>
            </p:cNvPr>
            <p:cNvSpPr txBox="1"/>
            <p:nvPr/>
          </p:nvSpPr>
          <p:spPr>
            <a:xfrm>
              <a:off x="5702872" y="6325028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/>
                <a:t>Land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36980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B8EAC3B-DAE5-15F0-1F88-EBA41B3742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3DEDC5F-7E2E-3B12-18BA-E214C42E163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69784180"/>
              </p:ext>
            </p:extLst>
          </p:nvPr>
        </p:nvGraphicFramePr>
        <p:xfrm>
          <a:off x="2985463" y="621757"/>
          <a:ext cx="8855564" cy="5746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7782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4427782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2873279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025E24D7-8991-F819-3985-EF67A3859A90}"/>
              </a:ext>
            </a:extLst>
          </p:cNvPr>
          <p:cNvSpPr txBox="1"/>
          <p:nvPr userDrawn="1"/>
        </p:nvSpPr>
        <p:spPr>
          <a:xfrm>
            <a:off x="2985463" y="616122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F6661DE-1A37-A8D4-37A1-D6D665082F51}"/>
              </a:ext>
            </a:extLst>
          </p:cNvPr>
          <p:cNvSpPr txBox="1"/>
          <p:nvPr userDrawn="1"/>
        </p:nvSpPr>
        <p:spPr>
          <a:xfrm>
            <a:off x="7413245" y="616122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FA6B9E2-0CE4-3C53-BEF2-E13F37076105}"/>
              </a:ext>
            </a:extLst>
          </p:cNvPr>
          <p:cNvSpPr txBox="1"/>
          <p:nvPr userDrawn="1"/>
        </p:nvSpPr>
        <p:spPr>
          <a:xfrm>
            <a:off x="2907725" y="3492218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F1827B0-7E22-53BF-FDAE-AA3BDA1314D1}"/>
              </a:ext>
            </a:extLst>
          </p:cNvPr>
          <p:cNvSpPr txBox="1"/>
          <p:nvPr userDrawn="1"/>
        </p:nvSpPr>
        <p:spPr>
          <a:xfrm>
            <a:off x="7341326" y="3492218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570717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100020F-E21F-E495-F714-3E45575464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C7D2887-CFAD-2639-35D9-38049FF3302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73747606"/>
              </p:ext>
            </p:extLst>
          </p:nvPr>
        </p:nvGraphicFramePr>
        <p:xfrm>
          <a:off x="0" y="-2"/>
          <a:ext cx="12192000" cy="68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4982994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51590756"/>
                    </a:ext>
                  </a:extLst>
                </a:gridCol>
              </a:tblGrid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74729"/>
                  </a:ext>
                </a:extLst>
              </a:tr>
              <a:tr h="3429001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3850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38E26662-2EE3-6EEE-60A0-DBAC1F202F35}"/>
              </a:ext>
            </a:extLst>
          </p:cNvPr>
          <p:cNvSpPr txBox="1"/>
          <p:nvPr userDrawn="1"/>
        </p:nvSpPr>
        <p:spPr>
          <a:xfrm>
            <a:off x="0" y="17408"/>
            <a:ext cx="1129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</a:t>
            </a:r>
            <a:endParaRPr lang="en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1D3A5C9-E47B-6A3A-B8A7-508181BC8072}"/>
              </a:ext>
            </a:extLst>
          </p:cNvPr>
          <p:cNvSpPr txBox="1"/>
          <p:nvPr userDrawn="1"/>
        </p:nvSpPr>
        <p:spPr>
          <a:xfrm>
            <a:off x="6096000" y="17408"/>
            <a:ext cx="1255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Weakness</a:t>
            </a:r>
            <a:endParaRPr lang="en-SE" b="0"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4D1BCF1-574A-310B-13CB-0CD8D9539263}"/>
              </a:ext>
            </a:extLst>
          </p:cNvPr>
          <p:cNvSpPr txBox="1"/>
          <p:nvPr userDrawn="1"/>
        </p:nvSpPr>
        <p:spPr>
          <a:xfrm>
            <a:off x="0" y="3437704"/>
            <a:ext cx="163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Opportunities</a:t>
            </a:r>
            <a:endParaRPr lang="en-SE" b="0">
              <a:effectLst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CA464EC-2B7F-A7FE-D6E9-C85C106CE88B}"/>
              </a:ext>
            </a:extLst>
          </p:cNvPr>
          <p:cNvSpPr txBox="1"/>
          <p:nvPr userDrawn="1"/>
        </p:nvSpPr>
        <p:spPr>
          <a:xfrm>
            <a:off x="6096000" y="3437704"/>
            <a:ext cx="1057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SE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Threats</a:t>
            </a:r>
            <a:endParaRPr lang="en-SE" b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071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221E58-5440-FABB-A684-6BB815E2F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6AD5B3-B8C9-5323-7E1C-A3D0EBBB5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16638F1-3EF9-9DC2-0A87-A1A592DC5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800419-B26A-BACB-C088-2C2E8107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05D6BD-C76F-71BB-85CF-1A5A3964E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52860E-2684-8A01-75B3-3BAD4DBBF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038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CE8D92-A767-7A9B-4030-BD458BFAE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27A5145-44D7-D13D-377C-E4E4A90D46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282C50-382B-76D0-C838-E81B3650C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8FFB1ED-F44C-F67E-AA95-9403DB00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6C8D75-A177-60B9-CD45-3DAC5EA61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F5F1528-30D8-BBFE-B782-C0B2FA14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705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EA65E30-91B9-9FD2-1B61-F84F5F0A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8526BD7-D25A-768C-9E2B-19716E60E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0CBD7E-6CC1-0587-6C6E-69B0F040A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8689DD-16E7-4179-9D88-01F5F4355130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E7AAFC-0695-0169-9158-30E21437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0447F8-7966-AC74-24C9-BDD2F484C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B7BCD7-AFD5-41D5-9A60-738111B93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4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BF31B-08A3-3785-0FCE-5CCF3044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87DF40-5C11-3FC5-A456-9DE466629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28B721-C0F5-2A62-4CB9-5E47F6EFA8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97C40-5A32-45ED-B1B4-31E1FCE2D6AC}" type="datetimeFigureOut">
              <a:rPr lang="sv-SE" smtClean="0"/>
              <a:t>2026-06-29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F4D74D-2099-FE9E-DF3B-D1BA5A5FE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C65FA6-63A0-CC00-EF0D-DDD681118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D4824-6DE9-4E2B-B33B-0854AE7032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6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5BEF23-C00B-4517-BC13-4275EE0C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F80C2B-DD49-44D5-919C-3223F5A1E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34EA2A-80C0-421B-A91B-42E09551B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3785" y="6413314"/>
            <a:ext cx="472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102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5BEF23-C00B-4517-BC13-4275EE0C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F80C2B-DD49-44D5-919C-3223F5A1E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34EA2A-80C0-421B-A91B-42E09551B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3785" y="6413314"/>
            <a:ext cx="472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485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5BEF23-C00B-4517-BC13-4275EE0C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F80C2B-DD49-44D5-919C-3223F5A1E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34EA2A-80C0-421B-A91B-42E09551B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3785" y="6413314"/>
            <a:ext cx="472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3AEFE-4803-467C-83FC-22DF6E39B7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628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24231561@N00/6596244489/in/photolist-b3TtFg-awoKnn-96DzKa-btm6Ff-8NpWUn-aCfFyb-a1Pcbz-8J8zF4-8JbDUG-ajjrxE-eMzTju-eVcofg-eXoxMJ-7AhuSb-9XGEwq-8cW4Xp-9Lfixo-bcvYYx-c3PnXN-a9hNRk-a9hL8e-7AeRaB-7Af4TZ-af3Wjs-c3xRXY-aNudc6-8ZUEUq-e2CpJQ-7Aiyks-apanfL-ebMJ89-9FDJnv-82U5vz-7NZuTm-bjYLEQ-bxTDNH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4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E6D9F-07C1-FBA8-2BB4-C5DD9985C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788C83C-21DE-582E-1F6F-5E7184DEDEF9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7E3DF0E-02F1-84B5-8717-B21176F03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1AF6DAAD-94EB-3967-E1E9-79C7205452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EEC37E6C-69E4-2123-F4EE-978A56BF77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D8D71165-5F0B-9CCD-11E7-98BF61C895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6881442-F661-1514-59C5-CB7B1425E02D}"/>
              </a:ext>
            </a:extLst>
          </p:cNvPr>
          <p:cNvSpPr txBox="1">
            <a:spLocks/>
          </p:cNvSpPr>
          <p:nvPr/>
        </p:nvSpPr>
        <p:spPr>
          <a:xfrm>
            <a:off x="710617" y="1669837"/>
            <a:ext cx="7468620" cy="45982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Powerpoint fungerar bra som samarbetsyta när man jobbar digitalt.  Det är lätta att skapa fler ytor och designa nya övningar.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000" b="1">
                <a:solidFill>
                  <a:schemeClr val="bg1"/>
                </a:solidFill>
                <a:latin typeface="Calibri Light" panose="020F0302020204030204"/>
              </a:rPr>
              <a:t>Tänk på att:</a:t>
            </a:r>
          </a:p>
          <a:p>
            <a:pPr>
              <a:lnSpc>
                <a:spcPct val="100000"/>
              </a:lnSpc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Filen måste  delas med skrivrättigheter samt ligga på en server där alla kan få skrivrättigheter. Har man externa deltagare så kan man behöva tänka ett steg till.</a:t>
            </a:r>
          </a:p>
          <a:p>
            <a:pPr>
              <a:lnSpc>
                <a:spcPct val="100000"/>
              </a:lnSpc>
              <a:defRPr/>
            </a:pPr>
            <a:r>
              <a:rPr lang="sv-SE" sz="2000">
                <a:solidFill>
                  <a:schemeClr val="bg1"/>
                </a:solidFill>
                <a:latin typeface="Calibri Light" panose="020F0302020204030204"/>
              </a:rPr>
              <a:t>Skapa det antal kopior av varje bild som du behöver genom att högerklicka och dupblicera bild</a:t>
            </a:r>
            <a:endParaRPr lang="sv-SE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>
              <a:lnSpc>
                <a:spcPct val="100000"/>
              </a:lnSpc>
              <a:defRPr/>
            </a:pPr>
            <a:r>
              <a:rPr lang="sv-SE" sz="2000">
                <a:solidFill>
                  <a:schemeClr val="bg1"/>
                </a:solidFill>
                <a:latin typeface="Calibri Light" panose="020F0302020204030204"/>
              </a:rPr>
              <a:t>Här under följer först några övningssidor som du och deltagarna kan leka med för att förstå hur det fungerar innan workshopen börjar.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BD2775B-5212-95BE-4527-1533580F3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16933"/>
            <a:ext cx="8183616" cy="1839674"/>
          </a:xfrm>
          <a:noFill/>
        </p:spPr>
        <p:txBody>
          <a:bodyPr anchor="t">
            <a:norm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3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Att använda </a:t>
            </a:r>
            <a:r>
              <a:rPr lang="sv-SE" sz="3200" b="1" err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powerpoint</a:t>
            </a:r>
            <a:r>
              <a:rPr lang="sv-SE" sz="32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som whiteboard i en workshop</a:t>
            </a:r>
            <a:endParaRPr lang="sv-SE" sz="40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12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5AD5AE-8B95-C546-837B-CAC73B0E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3539E38E-4B52-4A53-4C6A-834577FFF46A}"/>
              </a:ext>
            </a:extLst>
          </p:cNvPr>
          <p:cNvSpPr/>
          <p:nvPr/>
        </p:nvSpPr>
        <p:spPr>
          <a:xfrm>
            <a:off x="-745065" y="44841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74F6AF39-888E-98E4-C43F-6B7F94ECBC97}"/>
              </a:ext>
            </a:extLst>
          </p:cNvPr>
          <p:cNvSpPr/>
          <p:nvPr/>
        </p:nvSpPr>
        <p:spPr>
          <a:xfrm>
            <a:off x="-592665" y="46365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9589B1B0-FF44-BAD7-7D11-6AC32918BD84}"/>
              </a:ext>
            </a:extLst>
          </p:cNvPr>
          <p:cNvSpPr/>
          <p:nvPr/>
        </p:nvSpPr>
        <p:spPr>
          <a:xfrm>
            <a:off x="-440265" y="47889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3344A65-FE1B-C64C-0E56-B3AADE4377CE}"/>
              </a:ext>
            </a:extLst>
          </p:cNvPr>
          <p:cNvSpPr/>
          <p:nvPr/>
        </p:nvSpPr>
        <p:spPr>
          <a:xfrm>
            <a:off x="-287865" y="49413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FBD7776-2DE1-6385-DDD1-2FCC1D361E24}"/>
              </a:ext>
            </a:extLst>
          </p:cNvPr>
          <p:cNvSpPr/>
          <p:nvPr/>
        </p:nvSpPr>
        <p:spPr>
          <a:xfrm>
            <a:off x="-135465" y="50937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5414126-8EFD-C87B-9E27-EEC74985ECC5}"/>
              </a:ext>
            </a:extLst>
          </p:cNvPr>
          <p:cNvSpPr/>
          <p:nvPr/>
        </p:nvSpPr>
        <p:spPr>
          <a:xfrm>
            <a:off x="16935" y="52461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E6DF31E-7B63-42A8-496C-5215CBBF94C3}"/>
              </a:ext>
            </a:extLst>
          </p:cNvPr>
          <p:cNvSpPr/>
          <p:nvPr/>
        </p:nvSpPr>
        <p:spPr>
          <a:xfrm>
            <a:off x="169335" y="53985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DBE5216B-CDA3-3FCC-2EAE-D10C8ECE5B92}"/>
              </a:ext>
            </a:extLst>
          </p:cNvPr>
          <p:cNvSpPr/>
          <p:nvPr/>
        </p:nvSpPr>
        <p:spPr>
          <a:xfrm>
            <a:off x="321735" y="5550957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2EAF7B3B-C40F-916D-E11F-688FE2DC94CD}"/>
              </a:ext>
            </a:extLst>
          </p:cNvPr>
          <p:cNvSpPr/>
          <p:nvPr/>
        </p:nvSpPr>
        <p:spPr>
          <a:xfrm>
            <a:off x="-795864" y="31189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9C9CED13-4E38-BF38-4AE1-FD6A8FD53B92}"/>
              </a:ext>
            </a:extLst>
          </p:cNvPr>
          <p:cNvSpPr/>
          <p:nvPr/>
        </p:nvSpPr>
        <p:spPr>
          <a:xfrm>
            <a:off x="-643464" y="32713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D5612276-BB4E-FE20-580E-73B170351940}"/>
              </a:ext>
            </a:extLst>
          </p:cNvPr>
          <p:cNvSpPr/>
          <p:nvPr/>
        </p:nvSpPr>
        <p:spPr>
          <a:xfrm>
            <a:off x="-491064" y="34237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B8EDBE53-A4E7-016A-8FC8-E95BD8B96539}"/>
              </a:ext>
            </a:extLst>
          </p:cNvPr>
          <p:cNvSpPr/>
          <p:nvPr/>
        </p:nvSpPr>
        <p:spPr>
          <a:xfrm>
            <a:off x="-338664" y="35761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E030282-B2FF-3CCF-6D6B-33EA4403A015}"/>
              </a:ext>
            </a:extLst>
          </p:cNvPr>
          <p:cNvSpPr/>
          <p:nvPr/>
        </p:nvSpPr>
        <p:spPr>
          <a:xfrm>
            <a:off x="-186264" y="37285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985AA336-867B-38BB-7504-D2849BF15C92}"/>
              </a:ext>
            </a:extLst>
          </p:cNvPr>
          <p:cNvSpPr/>
          <p:nvPr/>
        </p:nvSpPr>
        <p:spPr>
          <a:xfrm>
            <a:off x="-33864" y="38809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AA3B0EA2-7A28-6CE8-D8DA-5190149E46FB}"/>
              </a:ext>
            </a:extLst>
          </p:cNvPr>
          <p:cNvSpPr/>
          <p:nvPr/>
        </p:nvSpPr>
        <p:spPr>
          <a:xfrm>
            <a:off x="118536" y="40333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D9F9955-569E-113E-0B80-140ED4B2F780}"/>
              </a:ext>
            </a:extLst>
          </p:cNvPr>
          <p:cNvSpPr/>
          <p:nvPr/>
        </p:nvSpPr>
        <p:spPr>
          <a:xfrm>
            <a:off x="270936" y="4185706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557A94D-E573-1034-BD4A-3D7429C01507}"/>
              </a:ext>
            </a:extLst>
          </p:cNvPr>
          <p:cNvSpPr/>
          <p:nvPr/>
        </p:nvSpPr>
        <p:spPr>
          <a:xfrm>
            <a:off x="-787398" y="17303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CC2B2045-EDE8-799D-D8E3-871B009F27EC}"/>
              </a:ext>
            </a:extLst>
          </p:cNvPr>
          <p:cNvSpPr/>
          <p:nvPr/>
        </p:nvSpPr>
        <p:spPr>
          <a:xfrm>
            <a:off x="-634998" y="18827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920F85BF-3C09-F512-7025-19874EA12AAD}"/>
              </a:ext>
            </a:extLst>
          </p:cNvPr>
          <p:cNvSpPr/>
          <p:nvPr/>
        </p:nvSpPr>
        <p:spPr>
          <a:xfrm>
            <a:off x="-482598" y="20351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02FD8B3-8EC7-5A7F-6C0A-07987CBA5072}"/>
              </a:ext>
            </a:extLst>
          </p:cNvPr>
          <p:cNvSpPr/>
          <p:nvPr/>
        </p:nvSpPr>
        <p:spPr>
          <a:xfrm>
            <a:off x="-330198" y="21875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6594D17-9B99-822C-5D58-A88BCDBC060E}"/>
              </a:ext>
            </a:extLst>
          </p:cNvPr>
          <p:cNvSpPr/>
          <p:nvPr/>
        </p:nvSpPr>
        <p:spPr>
          <a:xfrm>
            <a:off x="-177798" y="23399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A969F6E9-AAD0-631A-D662-80362FFB46C4}"/>
              </a:ext>
            </a:extLst>
          </p:cNvPr>
          <p:cNvSpPr/>
          <p:nvPr/>
        </p:nvSpPr>
        <p:spPr>
          <a:xfrm>
            <a:off x="-25398" y="24923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844499E4-CD7D-2A2E-9468-9D286ADEFB6B}"/>
              </a:ext>
            </a:extLst>
          </p:cNvPr>
          <p:cNvSpPr/>
          <p:nvPr/>
        </p:nvSpPr>
        <p:spPr>
          <a:xfrm>
            <a:off x="127002" y="26447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403381B2-D114-09DB-1E28-143F138C2F0C}"/>
              </a:ext>
            </a:extLst>
          </p:cNvPr>
          <p:cNvSpPr/>
          <p:nvPr/>
        </p:nvSpPr>
        <p:spPr>
          <a:xfrm>
            <a:off x="237069" y="2778748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CE3CB03-AC08-5241-357F-0F204A832C8C}"/>
              </a:ext>
            </a:extLst>
          </p:cNvPr>
          <p:cNvSpPr/>
          <p:nvPr/>
        </p:nvSpPr>
        <p:spPr>
          <a:xfrm>
            <a:off x="-745065" y="3587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0A0F878-1C3F-8A81-D29E-BF47C55ABB23}"/>
              </a:ext>
            </a:extLst>
          </p:cNvPr>
          <p:cNvSpPr/>
          <p:nvPr/>
        </p:nvSpPr>
        <p:spPr>
          <a:xfrm>
            <a:off x="-592665" y="5111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C446673-F7B7-631B-81EE-BB65BEA6FD88}"/>
              </a:ext>
            </a:extLst>
          </p:cNvPr>
          <p:cNvSpPr/>
          <p:nvPr/>
        </p:nvSpPr>
        <p:spPr>
          <a:xfrm>
            <a:off x="-440265" y="6635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9D19223-E2AA-27B5-6644-76A24D9004EA}"/>
              </a:ext>
            </a:extLst>
          </p:cNvPr>
          <p:cNvSpPr/>
          <p:nvPr/>
        </p:nvSpPr>
        <p:spPr>
          <a:xfrm>
            <a:off x="-287865" y="8159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BFAE373-6E4A-55A2-2E1A-516D8E099312}"/>
              </a:ext>
            </a:extLst>
          </p:cNvPr>
          <p:cNvSpPr/>
          <p:nvPr/>
        </p:nvSpPr>
        <p:spPr>
          <a:xfrm>
            <a:off x="-135465" y="9683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5703680-A890-B5EB-D5E7-40928429FCBD}"/>
              </a:ext>
            </a:extLst>
          </p:cNvPr>
          <p:cNvSpPr/>
          <p:nvPr/>
        </p:nvSpPr>
        <p:spPr>
          <a:xfrm>
            <a:off x="16935" y="1120773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94320A58-0EBA-768A-1687-43F497C0A09F}"/>
              </a:ext>
            </a:extLst>
          </p:cNvPr>
          <p:cNvSpPr/>
          <p:nvPr/>
        </p:nvSpPr>
        <p:spPr>
          <a:xfrm>
            <a:off x="203202" y="1309900"/>
            <a:ext cx="1224000" cy="540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7B1962CB-F17A-BFAE-A7CE-27B59278EB2A}"/>
              </a:ext>
            </a:extLst>
          </p:cNvPr>
          <p:cNvSpPr txBox="1">
            <a:spLocks/>
          </p:cNvSpPr>
          <p:nvPr/>
        </p:nvSpPr>
        <p:spPr>
          <a:xfrm>
            <a:off x="16934" y="19675"/>
            <a:ext cx="12175065" cy="5955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Pass 2 Kommunens namn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BDEC069B-0EBF-FD07-FEBC-EF899CFE38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4566" y="615270"/>
            <a:ext cx="2681615" cy="442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Vilka är med idag?</a:t>
            </a:r>
            <a:endParaRPr kumimoji="0" lang="sv-SE" sz="2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3DE55C6A-0D7A-2B11-DB26-CCDDACAF65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01817" y="649715"/>
            <a:ext cx="2239017" cy="442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Vilka saknar vi?</a:t>
            </a:r>
            <a:endParaRPr kumimoji="0" lang="sv-SE" sz="2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3BBE96AB-4AC9-D97B-4D71-3A0722BF5D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38059" y="615270"/>
            <a:ext cx="2715758" cy="442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Hur ökar vi samverkan?</a:t>
            </a:r>
            <a:endParaRPr kumimoji="0" lang="sv-SE" sz="2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10CA64B-D6AB-9A00-43D4-7AEA81A519BB}"/>
              </a:ext>
            </a:extLst>
          </p:cNvPr>
          <p:cNvSpPr/>
          <p:nvPr/>
        </p:nvSpPr>
        <p:spPr>
          <a:xfrm>
            <a:off x="7765000" y="4100427"/>
            <a:ext cx="3635261" cy="147732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Mötesledaren duplicerar sidan till det antal som behövs och skriver kommunnamn i rubriken. Alla grupper har en egen sida att skriva på</a:t>
            </a:r>
          </a:p>
        </p:txBody>
      </p:sp>
    </p:spTree>
    <p:extLst>
      <p:ext uri="{BB962C8B-B14F-4D97-AF65-F5344CB8AC3E}">
        <p14:creationId xmlns:p14="http://schemas.microsoft.com/office/powerpoint/2010/main" val="373260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ED0AA3-2B24-4F9E-B8AF-6C3CC0588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299E18E-4EE0-3E76-DFE2-6EB67D976402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4D21FE2-15F6-D830-B031-51D69F55C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E87FC396-B5A7-C573-F94C-E3772C794B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E8C855F9-CA51-2582-2935-35821367E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BFB4791D-6183-5E2F-B0BC-36C0EA53ED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F7F9A4DA-F228-63F0-EC4B-99594C189E15}"/>
              </a:ext>
            </a:extLst>
          </p:cNvPr>
          <p:cNvSpPr txBox="1">
            <a:spLocks/>
          </p:cNvSpPr>
          <p:nvPr/>
        </p:nvSpPr>
        <p:spPr>
          <a:xfrm>
            <a:off x="693871" y="1669837"/>
            <a:ext cx="5579065" cy="459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45788D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F22FCDC4-D3A3-0F76-36B5-E2659AF5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16933"/>
            <a:ext cx="7044960" cy="1333695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Pass 3: 35 min (25+10 min)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8620E90-487F-1FF7-BCBC-8739B0C1FE5E}"/>
              </a:ext>
            </a:extLst>
          </p:cNvPr>
          <p:cNvSpPr txBox="1"/>
          <p:nvPr/>
        </p:nvSpPr>
        <p:spPr>
          <a:xfrm>
            <a:off x="583714" y="1856607"/>
            <a:ext cx="7844955" cy="4470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Vad vill ni göra? </a:t>
            </a: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Utifrån pass 1 &amp; 2, vilka behov ser ni och vad vill ni göra?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Vad kan ni göra tillsammans?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Vad kan göras nu?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Och på längre sikt?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Skriv in vad ni vill göra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på er gruppsida (kommun) här under.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622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F6254-D1B6-8DB9-9A75-647D0380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8A17CE-F763-6969-6526-8701F42B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7581"/>
          </a:xfrm>
        </p:spPr>
        <p:txBody>
          <a:bodyPr>
            <a:normAutofit fontScale="90000"/>
          </a:bodyPr>
          <a:lstStyle/>
          <a:p>
            <a:r>
              <a:rPr lang="sv-SE" sz="280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Pass 3- Kommunens namn</a:t>
            </a:r>
            <a:br>
              <a:rPr lang="sv-SE" sz="280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sv-SE" sz="280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sv-SE" sz="1800"/>
            </a:br>
            <a:endParaRPr lang="sv-SE" sz="18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D124B2-6CB6-1BC9-B334-E91A5C04B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3227"/>
            <a:ext cx="10515600" cy="4939648"/>
          </a:xfrm>
          <a:gradFill>
            <a:gsLst>
              <a:gs pos="0">
                <a:schemeClr val="accent6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80F78AF4-510F-5994-8E91-DD90AE0239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1112568"/>
            <a:ext cx="4504509" cy="31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Vad vi vill göra:</a:t>
            </a:r>
            <a:endParaRPr kumimoji="0" lang="sv-SE" sz="2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0EF564B-CCA7-E0FD-BE91-C57787566754}"/>
              </a:ext>
            </a:extLst>
          </p:cNvPr>
          <p:cNvSpPr/>
          <p:nvPr/>
        </p:nvSpPr>
        <p:spPr>
          <a:xfrm>
            <a:off x="7847062" y="689301"/>
            <a:ext cx="3635261" cy="147732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Mötesledaren duplicerar sidan till det antal som behövs och skriver kommunnamn i rubriken. Alla grupper har en egen sida att skriva på</a:t>
            </a:r>
          </a:p>
        </p:txBody>
      </p:sp>
    </p:spTree>
    <p:extLst>
      <p:ext uri="{BB962C8B-B14F-4D97-AF65-F5344CB8AC3E}">
        <p14:creationId xmlns:p14="http://schemas.microsoft.com/office/powerpoint/2010/main" val="449192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10553-9B82-89E8-8DDD-3B3668742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8A0F885-134B-ABCF-1171-99EE50487400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8948790-60C8-3FC2-A4B5-E9C5BEF9A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674EF4BE-EAF3-8118-13F7-40BB7504D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9395BE60-D021-7C83-64FD-AE783B7EA1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FAFFD182-2A11-5AFC-22D7-4AC2DC4B33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2A45C20A-C09E-5A5D-F866-46F7B5C8903E}"/>
              </a:ext>
            </a:extLst>
          </p:cNvPr>
          <p:cNvSpPr txBox="1">
            <a:spLocks/>
          </p:cNvSpPr>
          <p:nvPr/>
        </p:nvSpPr>
        <p:spPr>
          <a:xfrm>
            <a:off x="693871" y="1669837"/>
            <a:ext cx="5579065" cy="459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45788D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AADE098-F329-C557-195F-546C9A4F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5" y="16933"/>
            <a:ext cx="8303681" cy="2407090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36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Pass 3: ”Upploppet” Sista 10 min </a:t>
            </a:r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endParaRPr lang="sv-SE" sz="28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D8AA713-A02A-AAE4-2CDE-F1E489539D47}"/>
              </a:ext>
            </a:extLst>
          </p:cNvPr>
          <p:cNvSpPr txBox="1"/>
          <p:nvPr/>
        </p:nvSpPr>
        <p:spPr>
          <a:xfrm>
            <a:off x="693871" y="1976159"/>
            <a:ext cx="66159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Formulera vad som är ert nästa steg och boka nytt möte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Skriv in nästa steg samt när ni planerar att träffas nästa gång. Glöm inte bort att utse en sammankallande.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452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769B8-26A9-3766-A938-31E82D6D9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271D60-2063-4CED-16FE-AF0798571A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661" y="237176"/>
            <a:ext cx="10515600" cy="866795"/>
          </a:xfrm>
        </p:spPr>
        <p:txBody>
          <a:bodyPr>
            <a:normAutofit/>
          </a:bodyPr>
          <a:lstStyle/>
          <a:p>
            <a:r>
              <a:rPr lang="sv-SE" sz="280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Pass 3 del 2- Kommunens namn</a:t>
            </a:r>
            <a:endParaRPr lang="sv-SE" sz="180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66CD05-C889-9119-7265-C8B2F058F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661" y="1927998"/>
            <a:ext cx="4504509" cy="4351338"/>
          </a:xfrm>
          <a:gradFill flip="none" rotWithShape="1">
            <a:gsLst>
              <a:gs pos="100000">
                <a:schemeClr val="accent6">
                  <a:lumMod val="60000"/>
                  <a:lumOff val="40000"/>
                </a:schemeClr>
              </a:gs>
              <a:gs pos="48000">
                <a:srgbClr val="E6F7DC"/>
              </a:gs>
              <a:gs pos="6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v-SE" sz="1400"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D4E2464F-883A-983F-A644-F883E7A2B2E4}"/>
              </a:ext>
            </a:extLst>
          </p:cNvPr>
          <p:cNvSpPr txBox="1">
            <a:spLocks/>
          </p:cNvSpPr>
          <p:nvPr/>
        </p:nvSpPr>
        <p:spPr>
          <a:xfrm>
            <a:off x="6398621" y="1927998"/>
            <a:ext cx="4504509" cy="24310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x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A795793A-3ADC-338C-8B5B-F3BE5CC711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199" y="1341282"/>
            <a:ext cx="4504509" cy="442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Vårt nästa steg är:</a:t>
            </a:r>
            <a:endParaRPr kumimoji="0" lang="sv-SE" sz="2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473DF47-E56B-5A22-83E4-D18D8B7BE2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98622" y="1294528"/>
            <a:ext cx="4504509" cy="442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Vår grupp planerar att träffas den..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58473F95-733D-00C4-7941-B36E0043B1CA}"/>
              </a:ext>
            </a:extLst>
          </p:cNvPr>
          <p:cNvSpPr txBox="1">
            <a:spLocks/>
          </p:cNvSpPr>
          <p:nvPr/>
        </p:nvSpPr>
        <p:spPr>
          <a:xfrm>
            <a:off x="6398620" y="5226139"/>
            <a:ext cx="4504509" cy="10531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x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A45EC21-C120-7E2B-D32D-D5453C478DDB}"/>
              </a:ext>
            </a:extLst>
          </p:cNvPr>
          <p:cNvSpPr txBox="1"/>
          <p:nvPr/>
        </p:nvSpPr>
        <p:spPr>
          <a:xfrm>
            <a:off x="6398621" y="4745992"/>
            <a:ext cx="4504509" cy="4429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 Extrabold" panose="020B0906030804020204" pitchFamily="34" charset="0"/>
                <a:cs typeface="Open Sans Extrabold" panose="020B0906030804020204" pitchFamily="34" charset="0"/>
              </a:rPr>
              <a:t>Sammankallande är: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C8FFBDE8-95C0-83FC-3437-B46066604296}"/>
              </a:ext>
            </a:extLst>
          </p:cNvPr>
          <p:cNvSpPr/>
          <p:nvPr/>
        </p:nvSpPr>
        <p:spPr>
          <a:xfrm>
            <a:off x="8421492" y="2336533"/>
            <a:ext cx="3635261" cy="147732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Mötesledaren duplicerar sidan till det antal som behövs och skriver kommunnamn i rubriken. Alla grupper har en egen sida att skriva på</a:t>
            </a:r>
          </a:p>
        </p:txBody>
      </p:sp>
    </p:spTree>
    <p:extLst>
      <p:ext uri="{BB962C8B-B14F-4D97-AF65-F5344CB8AC3E}">
        <p14:creationId xmlns:p14="http://schemas.microsoft.com/office/powerpoint/2010/main" val="286278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3F1D57-ACF7-8676-6723-4DFB078A7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8FC83DF-BC4C-DB1A-6A65-0F6012B6DD42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4931FDB-3F78-8A7B-E307-D56519E32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18F2B8A3-55F1-AAB4-B845-7D1F0D199B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A2E776A1-E510-D1EB-1791-8F55209F3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385320F2-24BB-4626-670A-67240693E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A56079EE-3D6C-FD4A-FBB3-67B7C00FB898}"/>
              </a:ext>
            </a:extLst>
          </p:cNvPr>
          <p:cNvSpPr txBox="1">
            <a:spLocks/>
          </p:cNvSpPr>
          <p:nvPr/>
        </p:nvSpPr>
        <p:spPr>
          <a:xfrm>
            <a:off x="583715" y="2044770"/>
            <a:ext cx="3909908" cy="489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</a:rPr>
              <a:t>Vad känner du just nu?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6485BA9B-3344-F0CF-68A4-260D8600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07" y="16934"/>
            <a:ext cx="6758768" cy="1364192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40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Utvärdering </a:t>
            </a:r>
            <a:endParaRPr lang="sv-SE" sz="40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CAAF86B-DE14-8368-372D-3162B7D5127B}"/>
              </a:ext>
            </a:extLst>
          </p:cNvPr>
          <p:cNvSpPr txBox="1"/>
          <p:nvPr/>
        </p:nvSpPr>
        <p:spPr>
          <a:xfrm>
            <a:off x="505338" y="2724304"/>
            <a:ext cx="581708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 var och en ut en lapp på följande sida och skriv dina tankar på den.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 sidan blir full med lappar. Gå till nästa sida så får du plats med dina tankar.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84A9F46-D975-C543-6C51-9D81D7F7922E}"/>
              </a:ext>
            </a:extLst>
          </p:cNvPr>
          <p:cNvSpPr/>
          <p:nvPr/>
        </p:nvSpPr>
        <p:spPr>
          <a:xfrm>
            <a:off x="-745065" y="44841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3F5BA62-8DA0-A79A-25A3-A047F1F27B17}"/>
              </a:ext>
            </a:extLst>
          </p:cNvPr>
          <p:cNvSpPr/>
          <p:nvPr/>
        </p:nvSpPr>
        <p:spPr>
          <a:xfrm>
            <a:off x="-592665" y="46365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661DE3C-E8B6-2415-654E-6D6C98801FCF}"/>
              </a:ext>
            </a:extLst>
          </p:cNvPr>
          <p:cNvSpPr/>
          <p:nvPr/>
        </p:nvSpPr>
        <p:spPr>
          <a:xfrm>
            <a:off x="-440265" y="47889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F9DDE52-6D3D-EE0C-9AE2-B7F90FD1CA4E}"/>
              </a:ext>
            </a:extLst>
          </p:cNvPr>
          <p:cNvSpPr/>
          <p:nvPr/>
        </p:nvSpPr>
        <p:spPr>
          <a:xfrm>
            <a:off x="-287865" y="49413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200D42B-BE1E-15C9-2A83-40F53B878F4F}"/>
              </a:ext>
            </a:extLst>
          </p:cNvPr>
          <p:cNvSpPr/>
          <p:nvPr/>
        </p:nvSpPr>
        <p:spPr>
          <a:xfrm>
            <a:off x="-135465" y="50937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F6C31CA-19FE-C8F8-0D01-1D8F9DF776AA}"/>
              </a:ext>
            </a:extLst>
          </p:cNvPr>
          <p:cNvSpPr/>
          <p:nvPr/>
        </p:nvSpPr>
        <p:spPr>
          <a:xfrm>
            <a:off x="16935" y="52461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69290E7-82B9-C5BE-F9D5-0A254CE6A5D5}"/>
              </a:ext>
            </a:extLst>
          </p:cNvPr>
          <p:cNvSpPr/>
          <p:nvPr/>
        </p:nvSpPr>
        <p:spPr>
          <a:xfrm>
            <a:off x="169335" y="5398557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C623EA0A-9D72-FDE4-587E-A96BAD8DABBA}"/>
              </a:ext>
            </a:extLst>
          </p:cNvPr>
          <p:cNvSpPr/>
          <p:nvPr/>
        </p:nvSpPr>
        <p:spPr>
          <a:xfrm>
            <a:off x="-795864" y="31189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FFFA067-E17C-D0B4-17FC-DBABBBD8BB8A}"/>
              </a:ext>
            </a:extLst>
          </p:cNvPr>
          <p:cNvSpPr/>
          <p:nvPr/>
        </p:nvSpPr>
        <p:spPr>
          <a:xfrm>
            <a:off x="-643464" y="32713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E9B4448-D034-F666-A705-DC35900DEB34}"/>
              </a:ext>
            </a:extLst>
          </p:cNvPr>
          <p:cNvSpPr/>
          <p:nvPr/>
        </p:nvSpPr>
        <p:spPr>
          <a:xfrm>
            <a:off x="-491064" y="34237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83FD49F-F41A-D249-0827-2EFDF9D75C8C}"/>
              </a:ext>
            </a:extLst>
          </p:cNvPr>
          <p:cNvSpPr/>
          <p:nvPr/>
        </p:nvSpPr>
        <p:spPr>
          <a:xfrm>
            <a:off x="-338664" y="35761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6A610CF-D18C-1825-911E-F6B21BDF634D}"/>
              </a:ext>
            </a:extLst>
          </p:cNvPr>
          <p:cNvSpPr/>
          <p:nvPr/>
        </p:nvSpPr>
        <p:spPr>
          <a:xfrm>
            <a:off x="-186264" y="37285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CCBBC68-A727-CAD7-C120-FACA0D03D52F}"/>
              </a:ext>
            </a:extLst>
          </p:cNvPr>
          <p:cNvSpPr/>
          <p:nvPr/>
        </p:nvSpPr>
        <p:spPr>
          <a:xfrm>
            <a:off x="-33864" y="3880906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F85CCDD-663E-01A1-C9A0-958F53627448}"/>
              </a:ext>
            </a:extLst>
          </p:cNvPr>
          <p:cNvSpPr/>
          <p:nvPr/>
        </p:nvSpPr>
        <p:spPr>
          <a:xfrm>
            <a:off x="-787398" y="17303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D7B0F16-F148-BDF0-F7CD-4B4A91F53C82}"/>
              </a:ext>
            </a:extLst>
          </p:cNvPr>
          <p:cNvSpPr/>
          <p:nvPr/>
        </p:nvSpPr>
        <p:spPr>
          <a:xfrm>
            <a:off x="-634998" y="18827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90496DF-4541-AC47-34E2-692FCCAAD99C}"/>
              </a:ext>
            </a:extLst>
          </p:cNvPr>
          <p:cNvSpPr/>
          <p:nvPr/>
        </p:nvSpPr>
        <p:spPr>
          <a:xfrm>
            <a:off x="-482598" y="20351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574A3AD9-6133-5E23-C85A-C11788889FA7}"/>
              </a:ext>
            </a:extLst>
          </p:cNvPr>
          <p:cNvSpPr/>
          <p:nvPr/>
        </p:nvSpPr>
        <p:spPr>
          <a:xfrm>
            <a:off x="-330198" y="21875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875685B-8DE4-8944-2078-9A0610E887C9}"/>
              </a:ext>
            </a:extLst>
          </p:cNvPr>
          <p:cNvSpPr/>
          <p:nvPr/>
        </p:nvSpPr>
        <p:spPr>
          <a:xfrm>
            <a:off x="-177798" y="23399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B085B3D-2ABF-100C-DF7C-B4920148AD2C}"/>
              </a:ext>
            </a:extLst>
          </p:cNvPr>
          <p:cNvSpPr/>
          <p:nvPr/>
        </p:nvSpPr>
        <p:spPr>
          <a:xfrm>
            <a:off x="-25398" y="24923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AAC6C845-B568-46E3-96C6-010CB0B5A6B7}"/>
              </a:ext>
            </a:extLst>
          </p:cNvPr>
          <p:cNvSpPr/>
          <p:nvPr/>
        </p:nvSpPr>
        <p:spPr>
          <a:xfrm>
            <a:off x="127002" y="26447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F39B1F95-11BB-DBEA-D46F-38EA478FC24B}"/>
              </a:ext>
            </a:extLst>
          </p:cNvPr>
          <p:cNvSpPr/>
          <p:nvPr/>
        </p:nvSpPr>
        <p:spPr>
          <a:xfrm>
            <a:off x="-745065" y="3587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60B205A0-AC3C-1E24-2A4D-170445AC5987}"/>
              </a:ext>
            </a:extLst>
          </p:cNvPr>
          <p:cNvSpPr/>
          <p:nvPr/>
        </p:nvSpPr>
        <p:spPr>
          <a:xfrm>
            <a:off x="-592665" y="5111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3B835BF6-EE0E-6C13-E3D5-B3CC2015A55C}"/>
              </a:ext>
            </a:extLst>
          </p:cNvPr>
          <p:cNvSpPr/>
          <p:nvPr/>
        </p:nvSpPr>
        <p:spPr>
          <a:xfrm>
            <a:off x="-440265" y="6635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AD89892-8E68-8534-9977-F2EB6D76B645}"/>
              </a:ext>
            </a:extLst>
          </p:cNvPr>
          <p:cNvSpPr/>
          <p:nvPr/>
        </p:nvSpPr>
        <p:spPr>
          <a:xfrm>
            <a:off x="-287865" y="8159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FFB10FC8-91A6-4AB6-C13A-AFDA8B5A83F2}"/>
              </a:ext>
            </a:extLst>
          </p:cNvPr>
          <p:cNvSpPr/>
          <p:nvPr/>
        </p:nvSpPr>
        <p:spPr>
          <a:xfrm>
            <a:off x="-135465" y="968373"/>
            <a:ext cx="1764000" cy="11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F711E67D-7EBF-3A50-1FB9-BA7AFB88E5D7}"/>
              </a:ext>
            </a:extLst>
          </p:cNvPr>
          <p:cNvSpPr txBox="1"/>
          <p:nvPr/>
        </p:nvSpPr>
        <p:spPr>
          <a:xfrm>
            <a:off x="4947781" y="157230"/>
            <a:ext cx="2100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Utvärdering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Sidan 1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4F3892BF-FBCC-175D-D14D-94A4EA7FA686}"/>
              </a:ext>
            </a:extLst>
          </p:cNvPr>
          <p:cNvSpPr/>
          <p:nvPr/>
        </p:nvSpPr>
        <p:spPr>
          <a:xfrm>
            <a:off x="7618892" y="997662"/>
            <a:ext cx="3635261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Gemensamma sidor där alla skriver tillsammans. Mötesledaren duplicerar sidan till det antal som behövs. Ser man att det skrivs mycket kan man lägga till fler under mötet.</a:t>
            </a:r>
          </a:p>
        </p:txBody>
      </p:sp>
    </p:spTree>
    <p:extLst>
      <p:ext uri="{BB962C8B-B14F-4D97-AF65-F5344CB8AC3E}">
        <p14:creationId xmlns:p14="http://schemas.microsoft.com/office/powerpoint/2010/main" val="364274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656B5-1478-A7DA-82CD-360A49077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9813E69B-2332-6C5D-8326-6A7FF84C65C4}"/>
              </a:ext>
            </a:extLst>
          </p:cNvPr>
          <p:cNvSpPr/>
          <p:nvPr/>
        </p:nvSpPr>
        <p:spPr>
          <a:xfrm>
            <a:off x="-810000" y="235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3AD4F3B4-891C-AD4B-6621-797DC45B8388}"/>
              </a:ext>
            </a:extLst>
          </p:cNvPr>
          <p:cNvSpPr/>
          <p:nvPr/>
        </p:nvSpPr>
        <p:spPr>
          <a:xfrm>
            <a:off x="-657600" y="388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4AF852D-88D1-56A6-F954-F913BC2B12B7}"/>
              </a:ext>
            </a:extLst>
          </p:cNvPr>
          <p:cNvSpPr/>
          <p:nvPr/>
        </p:nvSpPr>
        <p:spPr>
          <a:xfrm>
            <a:off x="-505200" y="54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CA77EB89-2E4E-4F98-C4FC-9708CF196B47}"/>
              </a:ext>
            </a:extLst>
          </p:cNvPr>
          <p:cNvSpPr/>
          <p:nvPr/>
        </p:nvSpPr>
        <p:spPr>
          <a:xfrm>
            <a:off x="-352800" y="69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6F2E4A9A-AB12-90EA-26A3-F2ADAD044D14}"/>
              </a:ext>
            </a:extLst>
          </p:cNvPr>
          <p:cNvSpPr/>
          <p:nvPr/>
        </p:nvSpPr>
        <p:spPr>
          <a:xfrm>
            <a:off x="-200400" y="84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B0EAF571-28D1-3EF0-EA6D-0BCC8E7157A6}"/>
              </a:ext>
            </a:extLst>
          </p:cNvPr>
          <p:cNvSpPr/>
          <p:nvPr/>
        </p:nvSpPr>
        <p:spPr>
          <a:xfrm>
            <a:off x="-48000" y="99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ruta 68">
            <a:extLst>
              <a:ext uri="{FF2B5EF4-FFF2-40B4-BE49-F238E27FC236}">
                <a16:creationId xmlns:a16="http://schemas.microsoft.com/office/drawing/2014/main" id="{DC81CF81-FF7E-414D-DA89-8E405E1DAB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21015" y="67776"/>
            <a:ext cx="4900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Dra ut en grön lapp  på ytan och skriv ditt namn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59EB2B16-5F1C-8806-B458-BF89A95C309A}"/>
              </a:ext>
            </a:extLst>
          </p:cNvPr>
          <p:cNvSpPr/>
          <p:nvPr/>
        </p:nvSpPr>
        <p:spPr>
          <a:xfrm>
            <a:off x="-657600" y="388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0C8B32E-6A7A-DD1C-5449-8584E0522644}"/>
              </a:ext>
            </a:extLst>
          </p:cNvPr>
          <p:cNvSpPr/>
          <p:nvPr/>
        </p:nvSpPr>
        <p:spPr>
          <a:xfrm>
            <a:off x="-505200" y="54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AF9B5B6-9976-49B9-8ADC-336EFB5BEC71}"/>
              </a:ext>
            </a:extLst>
          </p:cNvPr>
          <p:cNvSpPr/>
          <p:nvPr/>
        </p:nvSpPr>
        <p:spPr>
          <a:xfrm>
            <a:off x="-352800" y="69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2B745AF-C5F1-C395-2DC8-73FBE4BDF1F8}"/>
              </a:ext>
            </a:extLst>
          </p:cNvPr>
          <p:cNvSpPr/>
          <p:nvPr/>
        </p:nvSpPr>
        <p:spPr>
          <a:xfrm>
            <a:off x="-200400" y="84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9CAAE0A-7162-C7C8-6C64-A5C9F5BD0537}"/>
              </a:ext>
            </a:extLst>
          </p:cNvPr>
          <p:cNvSpPr/>
          <p:nvPr/>
        </p:nvSpPr>
        <p:spPr>
          <a:xfrm>
            <a:off x="-48000" y="99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D6985A18-64C8-79C1-2AA6-E42D9DBA383A}"/>
              </a:ext>
            </a:extLst>
          </p:cNvPr>
          <p:cNvSpPr/>
          <p:nvPr/>
        </p:nvSpPr>
        <p:spPr>
          <a:xfrm>
            <a:off x="104400" y="115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828A6858-D1FF-A649-E95E-5C436A2CD2D4}"/>
              </a:ext>
            </a:extLst>
          </p:cNvPr>
          <p:cNvSpPr/>
          <p:nvPr/>
        </p:nvSpPr>
        <p:spPr>
          <a:xfrm>
            <a:off x="-810000" y="162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847AC2F0-6BBC-97AB-973D-5323410EB292}"/>
              </a:ext>
            </a:extLst>
          </p:cNvPr>
          <p:cNvSpPr/>
          <p:nvPr/>
        </p:nvSpPr>
        <p:spPr>
          <a:xfrm>
            <a:off x="-657600" y="177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FDFB1886-B56D-27E5-001D-1A5CF09EC15B}"/>
              </a:ext>
            </a:extLst>
          </p:cNvPr>
          <p:cNvSpPr/>
          <p:nvPr/>
        </p:nvSpPr>
        <p:spPr>
          <a:xfrm>
            <a:off x="-505200" y="192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B3D2944-9200-C3F7-993C-4284D9A9035D}"/>
              </a:ext>
            </a:extLst>
          </p:cNvPr>
          <p:cNvSpPr/>
          <p:nvPr/>
        </p:nvSpPr>
        <p:spPr>
          <a:xfrm>
            <a:off x="-352800" y="207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55219D19-3A32-0CF5-9813-7D34CAC0867A}"/>
              </a:ext>
            </a:extLst>
          </p:cNvPr>
          <p:cNvSpPr/>
          <p:nvPr/>
        </p:nvSpPr>
        <p:spPr>
          <a:xfrm>
            <a:off x="-200400" y="223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77FCB11A-4EA4-BFA1-3BA6-9E8C2703C2BA}"/>
              </a:ext>
            </a:extLst>
          </p:cNvPr>
          <p:cNvSpPr/>
          <p:nvPr/>
        </p:nvSpPr>
        <p:spPr>
          <a:xfrm>
            <a:off x="-48000" y="2382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0C96DABB-D4A8-5F64-AA40-2520BDD4C4FD}"/>
              </a:ext>
            </a:extLst>
          </p:cNvPr>
          <p:cNvSpPr/>
          <p:nvPr/>
        </p:nvSpPr>
        <p:spPr>
          <a:xfrm>
            <a:off x="-657600" y="177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2D8D872C-2145-CAED-06DE-23B8564776C9}"/>
              </a:ext>
            </a:extLst>
          </p:cNvPr>
          <p:cNvSpPr/>
          <p:nvPr/>
        </p:nvSpPr>
        <p:spPr>
          <a:xfrm>
            <a:off x="-505200" y="192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DB6B12A6-EE7F-CBD3-85F2-02313BB0B6AA}"/>
              </a:ext>
            </a:extLst>
          </p:cNvPr>
          <p:cNvSpPr/>
          <p:nvPr/>
        </p:nvSpPr>
        <p:spPr>
          <a:xfrm>
            <a:off x="-352800" y="207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98B1E83B-826A-0A56-F9AE-7CD3D18AD7EB}"/>
              </a:ext>
            </a:extLst>
          </p:cNvPr>
          <p:cNvSpPr/>
          <p:nvPr/>
        </p:nvSpPr>
        <p:spPr>
          <a:xfrm>
            <a:off x="-200400" y="223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EEF2DB58-A56C-B0B4-8F00-02DFD62A9624}"/>
              </a:ext>
            </a:extLst>
          </p:cNvPr>
          <p:cNvSpPr/>
          <p:nvPr/>
        </p:nvSpPr>
        <p:spPr>
          <a:xfrm>
            <a:off x="-48000" y="2382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E7EEF7B4-3E35-B075-4754-8ADF5FF4B49A}"/>
              </a:ext>
            </a:extLst>
          </p:cNvPr>
          <p:cNvSpPr/>
          <p:nvPr/>
        </p:nvSpPr>
        <p:spPr>
          <a:xfrm>
            <a:off x="104400" y="2534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F3AF8E69-6B0A-40B1-DC66-0DE38F3AFAA5}"/>
              </a:ext>
            </a:extLst>
          </p:cNvPr>
          <p:cNvSpPr/>
          <p:nvPr/>
        </p:nvSpPr>
        <p:spPr>
          <a:xfrm>
            <a:off x="-810000" y="3074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E18AAEA5-192C-C976-32CD-E53266179A11}"/>
              </a:ext>
            </a:extLst>
          </p:cNvPr>
          <p:cNvSpPr/>
          <p:nvPr/>
        </p:nvSpPr>
        <p:spPr>
          <a:xfrm>
            <a:off x="-657600" y="3227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B24A4BF-306F-D612-8DA7-BF24E673E982}"/>
              </a:ext>
            </a:extLst>
          </p:cNvPr>
          <p:cNvSpPr/>
          <p:nvPr/>
        </p:nvSpPr>
        <p:spPr>
          <a:xfrm>
            <a:off x="-505200" y="3379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996054FA-7A48-3E52-2061-07CCF9EA7D29}"/>
              </a:ext>
            </a:extLst>
          </p:cNvPr>
          <p:cNvSpPr/>
          <p:nvPr/>
        </p:nvSpPr>
        <p:spPr>
          <a:xfrm>
            <a:off x="-352800" y="3532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A82F7C95-E90F-5D1C-020B-C682CF0799AA}"/>
              </a:ext>
            </a:extLst>
          </p:cNvPr>
          <p:cNvSpPr/>
          <p:nvPr/>
        </p:nvSpPr>
        <p:spPr>
          <a:xfrm>
            <a:off x="-200400" y="3684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F28553F-5462-FE37-3DC8-F3AB304AF076}"/>
              </a:ext>
            </a:extLst>
          </p:cNvPr>
          <p:cNvSpPr/>
          <p:nvPr/>
        </p:nvSpPr>
        <p:spPr>
          <a:xfrm>
            <a:off x="-48000" y="3836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0D58F71-BD54-76D7-52EE-571BCC28702C}"/>
              </a:ext>
            </a:extLst>
          </p:cNvPr>
          <p:cNvSpPr/>
          <p:nvPr/>
        </p:nvSpPr>
        <p:spPr>
          <a:xfrm>
            <a:off x="-657600" y="3227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616FDF29-586A-87C9-0607-FF5E939D73E5}"/>
              </a:ext>
            </a:extLst>
          </p:cNvPr>
          <p:cNvSpPr/>
          <p:nvPr/>
        </p:nvSpPr>
        <p:spPr>
          <a:xfrm>
            <a:off x="-505200" y="3379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4CE92019-15C8-F054-F897-939165DBB776}"/>
              </a:ext>
            </a:extLst>
          </p:cNvPr>
          <p:cNvSpPr/>
          <p:nvPr/>
        </p:nvSpPr>
        <p:spPr>
          <a:xfrm>
            <a:off x="-352800" y="3532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2BD661BB-DBF4-1573-D541-3617D549B141}"/>
              </a:ext>
            </a:extLst>
          </p:cNvPr>
          <p:cNvSpPr/>
          <p:nvPr/>
        </p:nvSpPr>
        <p:spPr>
          <a:xfrm>
            <a:off x="-200400" y="3684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2576434D-E2E9-A74B-D5AB-87D69A20B938}"/>
              </a:ext>
            </a:extLst>
          </p:cNvPr>
          <p:cNvSpPr/>
          <p:nvPr/>
        </p:nvSpPr>
        <p:spPr>
          <a:xfrm>
            <a:off x="-48000" y="3836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7EF3BC24-87BE-A48B-DC9A-77792EF6B347}"/>
              </a:ext>
            </a:extLst>
          </p:cNvPr>
          <p:cNvSpPr/>
          <p:nvPr/>
        </p:nvSpPr>
        <p:spPr>
          <a:xfrm>
            <a:off x="104400" y="3989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033EC638-EFAA-39BA-9C4B-88AF416EFF8F}"/>
              </a:ext>
            </a:extLst>
          </p:cNvPr>
          <p:cNvSpPr/>
          <p:nvPr/>
        </p:nvSpPr>
        <p:spPr>
          <a:xfrm>
            <a:off x="-810000" y="4598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560FF889-1B4D-5293-0444-E80085958F84}"/>
              </a:ext>
            </a:extLst>
          </p:cNvPr>
          <p:cNvSpPr/>
          <p:nvPr/>
        </p:nvSpPr>
        <p:spPr>
          <a:xfrm>
            <a:off x="-657600" y="4751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FF8553F5-54DA-84F8-9E5A-1DD0F6BEF0B3}"/>
              </a:ext>
            </a:extLst>
          </p:cNvPr>
          <p:cNvSpPr/>
          <p:nvPr/>
        </p:nvSpPr>
        <p:spPr>
          <a:xfrm>
            <a:off x="-505200" y="4903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F9930F9-A45F-50E2-75D1-133A713A1A35}"/>
              </a:ext>
            </a:extLst>
          </p:cNvPr>
          <p:cNvSpPr/>
          <p:nvPr/>
        </p:nvSpPr>
        <p:spPr>
          <a:xfrm>
            <a:off x="-352800" y="5056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06752C98-FF9B-29AC-0BCA-954962E5B00F}"/>
              </a:ext>
            </a:extLst>
          </p:cNvPr>
          <p:cNvSpPr/>
          <p:nvPr/>
        </p:nvSpPr>
        <p:spPr>
          <a:xfrm>
            <a:off x="-200400" y="5208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32F84574-B307-6C4E-40D1-A1967C12947E}"/>
              </a:ext>
            </a:extLst>
          </p:cNvPr>
          <p:cNvSpPr/>
          <p:nvPr/>
        </p:nvSpPr>
        <p:spPr>
          <a:xfrm>
            <a:off x="-48000" y="5360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D4CCDDD8-A386-1691-437C-0BB7E2CB863B}"/>
              </a:ext>
            </a:extLst>
          </p:cNvPr>
          <p:cNvSpPr/>
          <p:nvPr/>
        </p:nvSpPr>
        <p:spPr>
          <a:xfrm>
            <a:off x="-657600" y="4751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E0F7142C-84CC-F966-2FD7-F80241E65988}"/>
              </a:ext>
            </a:extLst>
          </p:cNvPr>
          <p:cNvSpPr/>
          <p:nvPr/>
        </p:nvSpPr>
        <p:spPr>
          <a:xfrm>
            <a:off x="-505200" y="4903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BF4B94FA-399D-8180-7807-AC21B482E50B}"/>
              </a:ext>
            </a:extLst>
          </p:cNvPr>
          <p:cNvSpPr/>
          <p:nvPr/>
        </p:nvSpPr>
        <p:spPr>
          <a:xfrm>
            <a:off x="-352800" y="5056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9783803C-DE04-CA47-A949-79D045DE745D}"/>
              </a:ext>
            </a:extLst>
          </p:cNvPr>
          <p:cNvSpPr/>
          <p:nvPr/>
        </p:nvSpPr>
        <p:spPr>
          <a:xfrm>
            <a:off x="-200400" y="5208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38D8BF83-CC75-B6F6-8027-958B6F3A764C}"/>
              </a:ext>
            </a:extLst>
          </p:cNvPr>
          <p:cNvSpPr/>
          <p:nvPr/>
        </p:nvSpPr>
        <p:spPr>
          <a:xfrm>
            <a:off x="-48000" y="5360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C91C3B80-64FF-20E0-2232-9814F94DCAD5}"/>
              </a:ext>
            </a:extLst>
          </p:cNvPr>
          <p:cNvSpPr/>
          <p:nvPr/>
        </p:nvSpPr>
        <p:spPr>
          <a:xfrm>
            <a:off x="104400" y="5513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53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1E90859-B749-73DE-9420-2F935C8831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8641" y="252547"/>
            <a:ext cx="3518263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 hittar man dig i naturen? Dra ett äpple till den plats som bäst representerar dig</a:t>
            </a:r>
          </a:p>
        </p:txBody>
      </p:sp>
      <p:pic>
        <p:nvPicPr>
          <p:cNvPr id="42" name="Bildobjekt 41" descr="En bild som visar text, clipart&#10;&#10;Automatiskt genererad beskrivning">
            <a:extLst>
              <a:ext uri="{FF2B5EF4-FFF2-40B4-BE49-F238E27FC236}">
                <a16:creationId xmlns:a16="http://schemas.microsoft.com/office/drawing/2014/main" id="{51C0C1BE-92A0-0402-0345-BB419459A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94" y="1716178"/>
            <a:ext cx="273299" cy="314137"/>
          </a:xfrm>
          <a:prstGeom prst="rect">
            <a:avLst/>
          </a:prstGeom>
        </p:spPr>
      </p:pic>
      <p:pic>
        <p:nvPicPr>
          <p:cNvPr id="43" name="Bildobjekt 42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870D0F3-A6A7-14B1-5184-81DC749D1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3" y="1835961"/>
            <a:ext cx="273299" cy="267662"/>
          </a:xfrm>
          <a:prstGeom prst="rect">
            <a:avLst/>
          </a:prstGeom>
        </p:spPr>
      </p:pic>
      <p:pic>
        <p:nvPicPr>
          <p:cNvPr id="44" name="Bildobjekt 4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D744E72-D95A-2CDF-7B10-64E7C6204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93" y="1988361"/>
            <a:ext cx="273299" cy="267662"/>
          </a:xfrm>
          <a:prstGeom prst="rect">
            <a:avLst/>
          </a:prstGeom>
        </p:spPr>
      </p:pic>
      <p:pic>
        <p:nvPicPr>
          <p:cNvPr id="45" name="Bildobjekt 4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B38F1B6-FE31-755B-F350-F7D12123E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93" y="2140761"/>
            <a:ext cx="273299" cy="267662"/>
          </a:xfrm>
          <a:prstGeom prst="rect">
            <a:avLst/>
          </a:prstGeom>
        </p:spPr>
      </p:pic>
      <p:pic>
        <p:nvPicPr>
          <p:cNvPr id="46" name="Bildobjekt 45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82FBA1F-119A-EC87-AE14-5A3DDCED7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3" y="2038669"/>
            <a:ext cx="273299" cy="267662"/>
          </a:xfrm>
          <a:prstGeom prst="rect">
            <a:avLst/>
          </a:prstGeom>
        </p:spPr>
      </p:pic>
      <p:pic>
        <p:nvPicPr>
          <p:cNvPr id="47" name="Bildobjekt 46" descr="En bild som visar text, clipart&#10;&#10;Automatiskt genererad beskrivning">
            <a:extLst>
              <a:ext uri="{FF2B5EF4-FFF2-40B4-BE49-F238E27FC236}">
                <a16:creationId xmlns:a16="http://schemas.microsoft.com/office/drawing/2014/main" id="{63A984EE-D725-3B38-3D57-EB3620EE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3" y="2191069"/>
            <a:ext cx="273299" cy="267662"/>
          </a:xfrm>
          <a:prstGeom prst="rect">
            <a:avLst/>
          </a:prstGeom>
        </p:spPr>
      </p:pic>
      <p:pic>
        <p:nvPicPr>
          <p:cNvPr id="48" name="Bildobjekt 47" descr="En bild som visar text, clipart&#10;&#10;Automatiskt genererad beskrivning">
            <a:extLst>
              <a:ext uri="{FF2B5EF4-FFF2-40B4-BE49-F238E27FC236}">
                <a16:creationId xmlns:a16="http://schemas.microsoft.com/office/drawing/2014/main" id="{D7AB3484-05E7-E1BD-3C5D-4474382F9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93" y="2343469"/>
            <a:ext cx="273299" cy="267662"/>
          </a:xfrm>
          <a:prstGeom prst="rect">
            <a:avLst/>
          </a:prstGeom>
        </p:spPr>
      </p:pic>
      <p:pic>
        <p:nvPicPr>
          <p:cNvPr id="49" name="Bildobjekt 48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C0748E8-F0DB-35B4-32B5-94628FE8D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93" y="2495869"/>
            <a:ext cx="273299" cy="267662"/>
          </a:xfrm>
          <a:prstGeom prst="rect">
            <a:avLst/>
          </a:prstGeom>
        </p:spPr>
      </p:pic>
      <p:pic>
        <p:nvPicPr>
          <p:cNvPr id="50" name="Bildobjekt 4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7A84F778-A8C6-8E0B-AB1B-228A29B53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42" y="2410588"/>
            <a:ext cx="273299" cy="267662"/>
          </a:xfrm>
          <a:prstGeom prst="rect">
            <a:avLst/>
          </a:prstGeom>
        </p:spPr>
      </p:pic>
      <p:pic>
        <p:nvPicPr>
          <p:cNvPr id="51" name="Bildobjekt 50" descr="En bild som visar text, clipart&#10;&#10;Automatiskt genererad beskrivning">
            <a:extLst>
              <a:ext uri="{FF2B5EF4-FFF2-40B4-BE49-F238E27FC236}">
                <a16:creationId xmlns:a16="http://schemas.microsoft.com/office/drawing/2014/main" id="{86E8D448-27A0-5B34-3B50-356DB86DA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2" y="2562988"/>
            <a:ext cx="273299" cy="267662"/>
          </a:xfrm>
          <a:prstGeom prst="rect">
            <a:avLst/>
          </a:prstGeom>
        </p:spPr>
      </p:pic>
      <p:pic>
        <p:nvPicPr>
          <p:cNvPr id="52" name="Bildobjekt 51" descr="En bild som visar text, clipart&#10;&#10;Automatiskt genererad beskrivning">
            <a:extLst>
              <a:ext uri="{FF2B5EF4-FFF2-40B4-BE49-F238E27FC236}">
                <a16:creationId xmlns:a16="http://schemas.microsoft.com/office/drawing/2014/main" id="{F6A0D2CC-F2C1-739E-06D6-5A6A0CFF0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2" y="2715388"/>
            <a:ext cx="273299" cy="267662"/>
          </a:xfrm>
          <a:prstGeom prst="rect">
            <a:avLst/>
          </a:prstGeom>
        </p:spPr>
      </p:pic>
      <p:pic>
        <p:nvPicPr>
          <p:cNvPr id="53" name="Bildobjekt 52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ECD115A-C08D-EEE2-A39C-0553ADFE1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42" y="2867788"/>
            <a:ext cx="273299" cy="267662"/>
          </a:xfrm>
          <a:prstGeom prst="rect">
            <a:avLst/>
          </a:prstGeom>
        </p:spPr>
      </p:pic>
      <p:pic>
        <p:nvPicPr>
          <p:cNvPr id="54" name="Bildobjekt 5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44075C6-C26C-7B92-5DEA-B0A50D7A5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42" y="2788733"/>
            <a:ext cx="273299" cy="267662"/>
          </a:xfrm>
          <a:prstGeom prst="rect">
            <a:avLst/>
          </a:prstGeom>
        </p:spPr>
      </p:pic>
      <p:pic>
        <p:nvPicPr>
          <p:cNvPr id="55" name="Bildobjekt 5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8C4FF3EB-87E6-70E6-2579-E25F20A5B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2" y="2941133"/>
            <a:ext cx="273299" cy="267662"/>
          </a:xfrm>
          <a:prstGeom prst="rect">
            <a:avLst/>
          </a:prstGeom>
        </p:spPr>
      </p:pic>
      <p:pic>
        <p:nvPicPr>
          <p:cNvPr id="56" name="Bildobjekt 55" descr="En bild som visar text, clipart&#10;&#10;Automatiskt genererad beskrivning">
            <a:extLst>
              <a:ext uri="{FF2B5EF4-FFF2-40B4-BE49-F238E27FC236}">
                <a16:creationId xmlns:a16="http://schemas.microsoft.com/office/drawing/2014/main" id="{275497A1-9FF7-1972-79DF-A6366F9CB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2" y="3093533"/>
            <a:ext cx="273299" cy="267662"/>
          </a:xfrm>
          <a:prstGeom prst="rect">
            <a:avLst/>
          </a:prstGeom>
        </p:spPr>
      </p:pic>
      <p:pic>
        <p:nvPicPr>
          <p:cNvPr id="57" name="Bildobjekt 56" descr="En bild som visar text, clipart&#10;&#10;Automatiskt genererad beskrivning">
            <a:extLst>
              <a:ext uri="{FF2B5EF4-FFF2-40B4-BE49-F238E27FC236}">
                <a16:creationId xmlns:a16="http://schemas.microsoft.com/office/drawing/2014/main" id="{45A156B0-911D-3A35-4474-F4AB2EF24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42" y="3245933"/>
            <a:ext cx="273299" cy="267662"/>
          </a:xfrm>
          <a:prstGeom prst="rect">
            <a:avLst/>
          </a:prstGeom>
        </p:spPr>
      </p:pic>
      <p:pic>
        <p:nvPicPr>
          <p:cNvPr id="58" name="Bildobjekt 57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C4E73DC-45F8-8366-191F-E81DCAD6B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3" y="3182755"/>
            <a:ext cx="273299" cy="267662"/>
          </a:xfrm>
          <a:prstGeom prst="rect">
            <a:avLst/>
          </a:prstGeom>
        </p:spPr>
      </p:pic>
      <p:pic>
        <p:nvPicPr>
          <p:cNvPr id="59" name="Bildobjekt 58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CD0B11C-3A97-F926-D810-137FEC7F2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3" y="3335155"/>
            <a:ext cx="273299" cy="267662"/>
          </a:xfrm>
          <a:prstGeom prst="rect">
            <a:avLst/>
          </a:prstGeom>
        </p:spPr>
      </p:pic>
      <p:pic>
        <p:nvPicPr>
          <p:cNvPr id="60" name="Bildobjekt 5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F5532BF-DF52-0DEB-43D5-52B4E5E16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93" y="3487555"/>
            <a:ext cx="273299" cy="267662"/>
          </a:xfrm>
          <a:prstGeom prst="rect">
            <a:avLst/>
          </a:prstGeom>
        </p:spPr>
      </p:pic>
      <p:pic>
        <p:nvPicPr>
          <p:cNvPr id="61" name="Bildobjekt 60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DDE242B-8A6E-1FE0-0D6F-8197C7189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93" y="3639955"/>
            <a:ext cx="273299" cy="267662"/>
          </a:xfrm>
          <a:prstGeom prst="rect">
            <a:avLst/>
          </a:prstGeom>
        </p:spPr>
      </p:pic>
      <p:pic>
        <p:nvPicPr>
          <p:cNvPr id="62" name="Bildobjekt 61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FEB0C75-FE97-6C10-190A-4D59A3DD1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7" y="3556280"/>
            <a:ext cx="273299" cy="267662"/>
          </a:xfrm>
          <a:prstGeom prst="rect">
            <a:avLst/>
          </a:prstGeom>
        </p:spPr>
      </p:pic>
      <p:pic>
        <p:nvPicPr>
          <p:cNvPr id="63" name="Bildobjekt 62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0DA265D-CF74-07D4-6EAD-6E2BE8DD3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7" y="3708680"/>
            <a:ext cx="273299" cy="267662"/>
          </a:xfrm>
          <a:prstGeom prst="rect">
            <a:avLst/>
          </a:prstGeom>
        </p:spPr>
      </p:pic>
      <p:pic>
        <p:nvPicPr>
          <p:cNvPr id="64" name="Bildobjekt 6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8CE1B8A9-A82E-6AFE-624E-C2055DDD4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07" y="3861080"/>
            <a:ext cx="273299" cy="267662"/>
          </a:xfrm>
          <a:prstGeom prst="rect">
            <a:avLst/>
          </a:prstGeom>
        </p:spPr>
      </p:pic>
      <p:pic>
        <p:nvPicPr>
          <p:cNvPr id="65" name="Bildobjekt 6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DDCD80C-5400-12EE-D7E4-EFC4EDD8F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07" y="4013480"/>
            <a:ext cx="273299" cy="267662"/>
          </a:xfrm>
          <a:prstGeom prst="rect">
            <a:avLst/>
          </a:prstGeom>
        </p:spPr>
      </p:pic>
      <p:pic>
        <p:nvPicPr>
          <p:cNvPr id="66" name="Bildobjekt 65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79BD120-51CE-B91B-542E-145A042B8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68" y="3950302"/>
            <a:ext cx="273299" cy="267662"/>
          </a:xfrm>
          <a:prstGeom prst="rect">
            <a:avLst/>
          </a:prstGeom>
        </p:spPr>
      </p:pic>
      <p:pic>
        <p:nvPicPr>
          <p:cNvPr id="67" name="Bildobjekt 66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77B7E98-7898-A2D3-24C9-9DC941934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8" y="4102702"/>
            <a:ext cx="273299" cy="267662"/>
          </a:xfrm>
          <a:prstGeom prst="rect">
            <a:avLst/>
          </a:prstGeom>
        </p:spPr>
      </p:pic>
      <p:pic>
        <p:nvPicPr>
          <p:cNvPr id="68" name="Bildobjekt 67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FAAAD19-B664-8BA5-D1FA-51E4C4C63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68" y="4255102"/>
            <a:ext cx="273299" cy="267662"/>
          </a:xfrm>
          <a:prstGeom prst="rect">
            <a:avLst/>
          </a:prstGeom>
        </p:spPr>
      </p:pic>
      <p:pic>
        <p:nvPicPr>
          <p:cNvPr id="69" name="Bildobjekt 68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99654E8-98FA-4DE3-4358-031D78E89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8" y="4407502"/>
            <a:ext cx="273299" cy="267662"/>
          </a:xfrm>
          <a:prstGeom prst="rect">
            <a:avLst/>
          </a:prstGeom>
        </p:spPr>
      </p:pic>
      <p:pic>
        <p:nvPicPr>
          <p:cNvPr id="70" name="Bildobjekt 6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7B66DE1-FAEE-8DD8-3E03-B039FAAB4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42" y="4334987"/>
            <a:ext cx="273299" cy="267662"/>
          </a:xfrm>
          <a:prstGeom prst="rect">
            <a:avLst/>
          </a:prstGeom>
        </p:spPr>
      </p:pic>
      <p:pic>
        <p:nvPicPr>
          <p:cNvPr id="71" name="Bildobjekt 70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1F002A0-3214-7A2B-3499-1437180FD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2" y="4487387"/>
            <a:ext cx="273299" cy="267662"/>
          </a:xfrm>
          <a:prstGeom prst="rect">
            <a:avLst/>
          </a:prstGeom>
        </p:spPr>
      </p:pic>
      <p:pic>
        <p:nvPicPr>
          <p:cNvPr id="72" name="Bildobjekt 71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1DAC3FB-56D0-925F-60D9-0F395A061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2" y="4639787"/>
            <a:ext cx="273299" cy="267662"/>
          </a:xfrm>
          <a:prstGeom prst="rect">
            <a:avLst/>
          </a:prstGeom>
        </p:spPr>
      </p:pic>
      <p:pic>
        <p:nvPicPr>
          <p:cNvPr id="73" name="Bildobjekt 72" descr="En bild som visar text, clipart&#10;&#10;Automatiskt genererad beskrivning">
            <a:extLst>
              <a:ext uri="{FF2B5EF4-FFF2-40B4-BE49-F238E27FC236}">
                <a16:creationId xmlns:a16="http://schemas.microsoft.com/office/drawing/2014/main" id="{4FA12C04-8DFF-8227-7B1F-FC08151B0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42" y="4792187"/>
            <a:ext cx="273299" cy="267662"/>
          </a:xfrm>
          <a:prstGeom prst="rect">
            <a:avLst/>
          </a:prstGeom>
        </p:spPr>
      </p:pic>
      <p:pic>
        <p:nvPicPr>
          <p:cNvPr id="74" name="Bildobjekt 7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CAB68F06-81E7-71B6-B7BF-F67AD5CFB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68" y="4721087"/>
            <a:ext cx="273299" cy="267662"/>
          </a:xfrm>
          <a:prstGeom prst="rect">
            <a:avLst/>
          </a:prstGeom>
        </p:spPr>
      </p:pic>
      <p:pic>
        <p:nvPicPr>
          <p:cNvPr id="75" name="Bildobjekt 7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63FC61D-8697-7418-2D4C-A4616EE4B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2" y="4872072"/>
            <a:ext cx="273299" cy="267662"/>
          </a:xfrm>
          <a:prstGeom prst="rect">
            <a:avLst/>
          </a:prstGeom>
        </p:spPr>
      </p:pic>
      <p:pic>
        <p:nvPicPr>
          <p:cNvPr id="76" name="Bildobjekt 75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C42290C-9E2C-8EEC-0F49-91AFFD8AA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2" y="5024472"/>
            <a:ext cx="273299" cy="267662"/>
          </a:xfrm>
          <a:prstGeom prst="rect">
            <a:avLst/>
          </a:prstGeom>
        </p:spPr>
      </p:pic>
      <p:pic>
        <p:nvPicPr>
          <p:cNvPr id="77" name="Bildobjekt 76" descr="En bild som visar text, clipart&#10;&#10;Automatiskt genererad beskrivning">
            <a:extLst>
              <a:ext uri="{FF2B5EF4-FFF2-40B4-BE49-F238E27FC236}">
                <a16:creationId xmlns:a16="http://schemas.microsoft.com/office/drawing/2014/main" id="{22C706AA-EDF4-21F9-16A8-75C5EB2FC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42" y="5176872"/>
            <a:ext cx="273299" cy="26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0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ext, affisch, Teckensnitt, skylt&#10;&#10;AI-genererat innehåll kan vara felaktigt.">
            <a:extLst>
              <a:ext uri="{FF2B5EF4-FFF2-40B4-BE49-F238E27FC236}">
                <a16:creationId xmlns:a16="http://schemas.microsoft.com/office/drawing/2014/main" id="{93D4F39F-D7D2-691F-0625-21D8E91D9E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5016252" cy="685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0E192A0-B6E4-86D4-C2D7-3B7E495D97AE}"/>
              </a:ext>
            </a:extLst>
          </p:cNvPr>
          <p:cNvSpPr txBox="1"/>
          <p:nvPr/>
        </p:nvSpPr>
        <p:spPr>
          <a:xfrm>
            <a:off x="0" y="6858000"/>
            <a:ext cx="50162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www.flickr.com/photos/24231561@N00/6596244489/in/photolist-b3TtFg-awoKnn-96DzKa-btm6Ff-8NpWUn-aCfFyb-a1Pcbz-8J8zF4-8JbDUG-ajjrxE-eMzTju-eVcofg-eXoxMJ-7AhuSb-9XGEwq-8cW4Xp-9Lfixo-bcvYYx-c3PnXN-a9hNRk-a9hL8e-7AeRaB-7Af4TZ-af3Wjs-c3xRXY-aNudc6-8ZUEUq-e2CpJQ-7Aiyks-apanfL-ebMJ89-9FDJnv-82U5vz-7NZuTm-bjYLEQ-bxTDNH"/>
              </a:rPr>
              <a:t>Det här fotot</a:t>
            </a: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 Okänd författare licensieras enligt </a:t>
            </a: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 tooltip="https://creativecommons.org/licenses/by-nc-nd/3.0/"/>
              </a:rPr>
              <a:t>CC BY-NC-ND</a:t>
            </a:r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65AA07E-76C8-3FB4-02EA-D2545F31B487}"/>
              </a:ext>
            </a:extLst>
          </p:cNvPr>
          <p:cNvSpPr txBox="1"/>
          <p:nvPr/>
        </p:nvSpPr>
        <p:spPr>
          <a:xfrm>
            <a:off x="5968999" y="1955800"/>
            <a:ext cx="52916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Här under jobbar vi med de ytor vi ska använda under workshoppen.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Öva gärna på bilderna ovan </a:t>
            </a: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</a:t>
            </a: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6799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00ACE7-47A8-7D87-6C34-0D18C0F1D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D0731B5-9C42-28CE-A035-C7B2F69A35F5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AD6BD18-D032-DC35-071E-5C6BA3B67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A45C8EBA-D724-EBD1-D794-58199B4289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878628EB-D50B-6D61-CE61-B72754E852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2A107914-E9CE-25DC-1252-4F0E7BB837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0FE3709D-50A3-B779-A0D5-F696B852A374}"/>
              </a:ext>
            </a:extLst>
          </p:cNvPr>
          <p:cNvSpPr txBox="1">
            <a:spLocks/>
          </p:cNvSpPr>
          <p:nvPr/>
        </p:nvSpPr>
        <p:spPr>
          <a:xfrm>
            <a:off x="693871" y="1669837"/>
            <a:ext cx="5579065" cy="459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45788D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5396CFBD-98EE-3CF5-CF0D-6932C33D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16933"/>
            <a:ext cx="7182746" cy="1333695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Pass 1: 30 min (10+20 min)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FA8F7ED-FCB8-401E-F091-2C6085CACB81}"/>
              </a:ext>
            </a:extLst>
          </p:cNvPr>
          <p:cNvSpPr txBox="1"/>
          <p:nvPr/>
        </p:nvSpPr>
        <p:spPr>
          <a:xfrm>
            <a:off x="470708" y="1533078"/>
            <a:ext cx="78215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Del 1 ”Uppvärmning”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Vad är vardagsnära natur i vår kommun?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Skriv ned på följande sida i on-line dokument (Del 1 Pass 1) det viktigaste ni vill dela från er diskussion – ett ord eller en mening. Om ni inte får plats så finns det fler sidor</a:t>
            </a:r>
          </a:p>
        </p:txBody>
      </p:sp>
    </p:spTree>
    <p:extLst>
      <p:ext uri="{BB962C8B-B14F-4D97-AF65-F5344CB8AC3E}">
        <p14:creationId xmlns:p14="http://schemas.microsoft.com/office/powerpoint/2010/main" val="23454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56EBC887-DC0B-D910-6CE7-59A84482AF8E}"/>
              </a:ext>
            </a:extLst>
          </p:cNvPr>
          <p:cNvSpPr/>
          <p:nvPr/>
        </p:nvSpPr>
        <p:spPr>
          <a:xfrm>
            <a:off x="-810000" y="235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200CFCFE-FF05-7E3E-808C-D828DE7C6A57}"/>
              </a:ext>
            </a:extLst>
          </p:cNvPr>
          <p:cNvSpPr/>
          <p:nvPr/>
        </p:nvSpPr>
        <p:spPr>
          <a:xfrm>
            <a:off x="-657600" y="388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63A21CE-A6A3-1FBB-2F98-7061AD2B50B0}"/>
              </a:ext>
            </a:extLst>
          </p:cNvPr>
          <p:cNvSpPr/>
          <p:nvPr/>
        </p:nvSpPr>
        <p:spPr>
          <a:xfrm>
            <a:off x="-505200" y="54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6D83747A-5ADA-5C13-B463-753A17F4C786}"/>
              </a:ext>
            </a:extLst>
          </p:cNvPr>
          <p:cNvSpPr/>
          <p:nvPr/>
        </p:nvSpPr>
        <p:spPr>
          <a:xfrm>
            <a:off x="-352800" y="69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D8ADFB30-1175-1E17-B76B-600A6C47F6C5}"/>
              </a:ext>
            </a:extLst>
          </p:cNvPr>
          <p:cNvSpPr/>
          <p:nvPr/>
        </p:nvSpPr>
        <p:spPr>
          <a:xfrm>
            <a:off x="-200400" y="84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576C5AD-FDCD-8B76-6CB5-D878F7662C30}"/>
              </a:ext>
            </a:extLst>
          </p:cNvPr>
          <p:cNvSpPr/>
          <p:nvPr/>
        </p:nvSpPr>
        <p:spPr>
          <a:xfrm>
            <a:off x="-48000" y="99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ruta 68">
            <a:extLst>
              <a:ext uri="{FF2B5EF4-FFF2-40B4-BE49-F238E27FC236}">
                <a16:creationId xmlns:a16="http://schemas.microsoft.com/office/drawing/2014/main" id="{8DC78359-081A-C87F-EBEF-69539523CB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18762" y="67776"/>
            <a:ext cx="2154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Del 1 Pass 1 </a:t>
            </a: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sidan 1</a:t>
            </a: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32AA46C-2BB1-0677-B8EF-BF3ABCB6D5FB}"/>
              </a:ext>
            </a:extLst>
          </p:cNvPr>
          <p:cNvSpPr/>
          <p:nvPr/>
        </p:nvSpPr>
        <p:spPr>
          <a:xfrm>
            <a:off x="-657600" y="388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03A39BA-965A-BCC5-8B3C-7F0433000C14}"/>
              </a:ext>
            </a:extLst>
          </p:cNvPr>
          <p:cNvSpPr/>
          <p:nvPr/>
        </p:nvSpPr>
        <p:spPr>
          <a:xfrm>
            <a:off x="-505200" y="54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9F140553-83E0-3D61-6D6D-5D146044C12D}"/>
              </a:ext>
            </a:extLst>
          </p:cNvPr>
          <p:cNvSpPr/>
          <p:nvPr/>
        </p:nvSpPr>
        <p:spPr>
          <a:xfrm>
            <a:off x="-352800" y="69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DAE06DF-DB6E-4EEF-8120-F60892BE8CC8}"/>
              </a:ext>
            </a:extLst>
          </p:cNvPr>
          <p:cNvSpPr/>
          <p:nvPr/>
        </p:nvSpPr>
        <p:spPr>
          <a:xfrm>
            <a:off x="-200400" y="84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0751DDD-7E8C-B7B3-4C82-90B087E41150}"/>
              </a:ext>
            </a:extLst>
          </p:cNvPr>
          <p:cNvSpPr/>
          <p:nvPr/>
        </p:nvSpPr>
        <p:spPr>
          <a:xfrm>
            <a:off x="-48000" y="99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2A4DA45-DC04-3A39-CA66-0B2662A041F0}"/>
              </a:ext>
            </a:extLst>
          </p:cNvPr>
          <p:cNvSpPr/>
          <p:nvPr/>
        </p:nvSpPr>
        <p:spPr>
          <a:xfrm>
            <a:off x="104400" y="115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A260A92F-B8A5-4E08-F6A6-051A8758B72D}"/>
              </a:ext>
            </a:extLst>
          </p:cNvPr>
          <p:cNvSpPr/>
          <p:nvPr/>
        </p:nvSpPr>
        <p:spPr>
          <a:xfrm>
            <a:off x="-810000" y="1620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A8CD47CE-CDAC-8C55-782C-F7C1717CEE2E}"/>
              </a:ext>
            </a:extLst>
          </p:cNvPr>
          <p:cNvSpPr/>
          <p:nvPr/>
        </p:nvSpPr>
        <p:spPr>
          <a:xfrm>
            <a:off x="-657600" y="177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9A0F0E7A-096F-C9B2-5BB2-000C894339C3}"/>
              </a:ext>
            </a:extLst>
          </p:cNvPr>
          <p:cNvSpPr/>
          <p:nvPr/>
        </p:nvSpPr>
        <p:spPr>
          <a:xfrm>
            <a:off x="-505200" y="192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43782705-D7DD-3C27-BD2D-52025B40876C}"/>
              </a:ext>
            </a:extLst>
          </p:cNvPr>
          <p:cNvSpPr/>
          <p:nvPr/>
        </p:nvSpPr>
        <p:spPr>
          <a:xfrm>
            <a:off x="-352800" y="207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88FA4CCC-FA06-60E1-A66C-0E9DEE8452EC}"/>
              </a:ext>
            </a:extLst>
          </p:cNvPr>
          <p:cNvSpPr/>
          <p:nvPr/>
        </p:nvSpPr>
        <p:spPr>
          <a:xfrm>
            <a:off x="-200400" y="223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7C81DE0F-E008-FF51-F039-315D62F8BFFE}"/>
              </a:ext>
            </a:extLst>
          </p:cNvPr>
          <p:cNvSpPr/>
          <p:nvPr/>
        </p:nvSpPr>
        <p:spPr>
          <a:xfrm>
            <a:off x="-48000" y="2382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2DA74729-B135-8502-046E-22DD97D0C425}"/>
              </a:ext>
            </a:extLst>
          </p:cNvPr>
          <p:cNvSpPr/>
          <p:nvPr/>
        </p:nvSpPr>
        <p:spPr>
          <a:xfrm>
            <a:off x="-657600" y="1772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F891CB57-FDD2-45E3-9493-47CF133C47E3}"/>
              </a:ext>
            </a:extLst>
          </p:cNvPr>
          <p:cNvSpPr/>
          <p:nvPr/>
        </p:nvSpPr>
        <p:spPr>
          <a:xfrm>
            <a:off x="-505200" y="1925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6972A9C3-6301-3B4C-7F79-E45E6F77DFDF}"/>
              </a:ext>
            </a:extLst>
          </p:cNvPr>
          <p:cNvSpPr/>
          <p:nvPr/>
        </p:nvSpPr>
        <p:spPr>
          <a:xfrm>
            <a:off x="-352800" y="2077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69B864D-E271-1069-5019-8B2075707BA1}"/>
              </a:ext>
            </a:extLst>
          </p:cNvPr>
          <p:cNvSpPr/>
          <p:nvPr/>
        </p:nvSpPr>
        <p:spPr>
          <a:xfrm>
            <a:off x="-200400" y="2230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682FB5CF-A0EA-9409-1E76-35EE3617AA34}"/>
              </a:ext>
            </a:extLst>
          </p:cNvPr>
          <p:cNvSpPr/>
          <p:nvPr/>
        </p:nvSpPr>
        <p:spPr>
          <a:xfrm>
            <a:off x="-48000" y="2382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DE70902B-7738-8FF0-924E-1A141BD41B6B}"/>
              </a:ext>
            </a:extLst>
          </p:cNvPr>
          <p:cNvSpPr/>
          <p:nvPr/>
        </p:nvSpPr>
        <p:spPr>
          <a:xfrm>
            <a:off x="104400" y="2534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914D199F-D709-52F7-AB47-E4731DA81A34}"/>
              </a:ext>
            </a:extLst>
          </p:cNvPr>
          <p:cNvSpPr/>
          <p:nvPr/>
        </p:nvSpPr>
        <p:spPr>
          <a:xfrm>
            <a:off x="-810000" y="3074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4F35406B-6907-A28A-8ECB-B4BAED9C2DCA}"/>
              </a:ext>
            </a:extLst>
          </p:cNvPr>
          <p:cNvSpPr/>
          <p:nvPr/>
        </p:nvSpPr>
        <p:spPr>
          <a:xfrm>
            <a:off x="-657600" y="3227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E6E6419C-62CD-1C40-0A70-1594F76A5F76}"/>
              </a:ext>
            </a:extLst>
          </p:cNvPr>
          <p:cNvSpPr/>
          <p:nvPr/>
        </p:nvSpPr>
        <p:spPr>
          <a:xfrm>
            <a:off x="-505200" y="3379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015C3539-0A47-F9E6-9A66-A4F7F9763D66}"/>
              </a:ext>
            </a:extLst>
          </p:cNvPr>
          <p:cNvSpPr/>
          <p:nvPr/>
        </p:nvSpPr>
        <p:spPr>
          <a:xfrm>
            <a:off x="-352800" y="3532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BF2EE717-E225-B40F-3798-63593438C54F}"/>
              </a:ext>
            </a:extLst>
          </p:cNvPr>
          <p:cNvSpPr/>
          <p:nvPr/>
        </p:nvSpPr>
        <p:spPr>
          <a:xfrm>
            <a:off x="-200400" y="3684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EE58B19D-F097-323C-9F4A-8E73142D93B0}"/>
              </a:ext>
            </a:extLst>
          </p:cNvPr>
          <p:cNvSpPr/>
          <p:nvPr/>
        </p:nvSpPr>
        <p:spPr>
          <a:xfrm>
            <a:off x="-48000" y="3836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AB304DFA-4394-0740-97B9-745D1A1CA02D}"/>
              </a:ext>
            </a:extLst>
          </p:cNvPr>
          <p:cNvSpPr/>
          <p:nvPr/>
        </p:nvSpPr>
        <p:spPr>
          <a:xfrm>
            <a:off x="-657600" y="3227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76249F9B-5ED8-63D1-0937-61F681F00E68}"/>
              </a:ext>
            </a:extLst>
          </p:cNvPr>
          <p:cNvSpPr/>
          <p:nvPr/>
        </p:nvSpPr>
        <p:spPr>
          <a:xfrm>
            <a:off x="-505200" y="3379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83177527-79AB-E0A7-7C33-87C3655D68E3}"/>
              </a:ext>
            </a:extLst>
          </p:cNvPr>
          <p:cNvSpPr/>
          <p:nvPr/>
        </p:nvSpPr>
        <p:spPr>
          <a:xfrm>
            <a:off x="-352800" y="3532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1D324DEF-1A49-8AE7-9C87-DD078DB25E58}"/>
              </a:ext>
            </a:extLst>
          </p:cNvPr>
          <p:cNvSpPr/>
          <p:nvPr/>
        </p:nvSpPr>
        <p:spPr>
          <a:xfrm>
            <a:off x="-200400" y="3684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DBCC72F8-D892-96D5-6480-7B328F2BA3AD}"/>
              </a:ext>
            </a:extLst>
          </p:cNvPr>
          <p:cNvSpPr/>
          <p:nvPr/>
        </p:nvSpPr>
        <p:spPr>
          <a:xfrm>
            <a:off x="-48000" y="3836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E6D7A688-89DD-58AC-4E80-3FD620E9E192}"/>
              </a:ext>
            </a:extLst>
          </p:cNvPr>
          <p:cNvSpPr/>
          <p:nvPr/>
        </p:nvSpPr>
        <p:spPr>
          <a:xfrm>
            <a:off x="104400" y="3989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1332137B-EA3B-9E76-3151-4EDFA07409D9}"/>
              </a:ext>
            </a:extLst>
          </p:cNvPr>
          <p:cNvSpPr/>
          <p:nvPr/>
        </p:nvSpPr>
        <p:spPr>
          <a:xfrm>
            <a:off x="-810000" y="4598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85D2228-CD1A-B3F6-AEE3-97F6A8BFE5D0}"/>
              </a:ext>
            </a:extLst>
          </p:cNvPr>
          <p:cNvSpPr/>
          <p:nvPr/>
        </p:nvSpPr>
        <p:spPr>
          <a:xfrm>
            <a:off x="-657600" y="4751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2D12FC1D-D872-D6E5-019C-668066D36CE0}"/>
              </a:ext>
            </a:extLst>
          </p:cNvPr>
          <p:cNvSpPr/>
          <p:nvPr/>
        </p:nvSpPr>
        <p:spPr>
          <a:xfrm>
            <a:off x="-505200" y="4903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E0E41F71-DFDD-D8E4-97F3-EE5D8E7A6C6D}"/>
              </a:ext>
            </a:extLst>
          </p:cNvPr>
          <p:cNvSpPr/>
          <p:nvPr/>
        </p:nvSpPr>
        <p:spPr>
          <a:xfrm>
            <a:off x="-352800" y="5056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1A40A4FD-49F2-F9FD-84D4-C9F7B3B8090A}"/>
              </a:ext>
            </a:extLst>
          </p:cNvPr>
          <p:cNvSpPr/>
          <p:nvPr/>
        </p:nvSpPr>
        <p:spPr>
          <a:xfrm>
            <a:off x="-200400" y="5208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57F68B77-8F50-0CE8-043B-C77D1C52C31A}"/>
              </a:ext>
            </a:extLst>
          </p:cNvPr>
          <p:cNvSpPr/>
          <p:nvPr/>
        </p:nvSpPr>
        <p:spPr>
          <a:xfrm>
            <a:off x="-48000" y="5360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DE2D24A3-7A0C-BA96-231C-5FD11FD3553E}"/>
              </a:ext>
            </a:extLst>
          </p:cNvPr>
          <p:cNvSpPr/>
          <p:nvPr/>
        </p:nvSpPr>
        <p:spPr>
          <a:xfrm>
            <a:off x="-657600" y="4751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45858082-A0ED-FF71-57D6-1E142B873326}"/>
              </a:ext>
            </a:extLst>
          </p:cNvPr>
          <p:cNvSpPr/>
          <p:nvPr/>
        </p:nvSpPr>
        <p:spPr>
          <a:xfrm>
            <a:off x="-505200" y="49036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9A988132-6AB3-EC62-CF2B-FA2989B122D4}"/>
              </a:ext>
            </a:extLst>
          </p:cNvPr>
          <p:cNvSpPr/>
          <p:nvPr/>
        </p:nvSpPr>
        <p:spPr>
          <a:xfrm>
            <a:off x="-352800" y="50560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6A4D1A0E-8571-F957-DF7B-6CA382133033}"/>
              </a:ext>
            </a:extLst>
          </p:cNvPr>
          <p:cNvSpPr/>
          <p:nvPr/>
        </p:nvSpPr>
        <p:spPr>
          <a:xfrm>
            <a:off x="-200400" y="52084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5EB7EF4E-69C0-87BC-3A6C-9712E864A710}"/>
              </a:ext>
            </a:extLst>
          </p:cNvPr>
          <p:cNvSpPr/>
          <p:nvPr/>
        </p:nvSpPr>
        <p:spPr>
          <a:xfrm>
            <a:off x="-48000" y="53608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06B6B827-B802-D2CD-D2FC-A3ECE3BEB132}"/>
              </a:ext>
            </a:extLst>
          </p:cNvPr>
          <p:cNvSpPr/>
          <p:nvPr/>
        </p:nvSpPr>
        <p:spPr>
          <a:xfrm>
            <a:off x="104400" y="5513262"/>
            <a:ext cx="1620000" cy="1080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A959F548-961E-9B24-BE6B-C08ED65F585A}"/>
              </a:ext>
            </a:extLst>
          </p:cNvPr>
          <p:cNvSpPr/>
          <p:nvPr/>
        </p:nvSpPr>
        <p:spPr>
          <a:xfrm>
            <a:off x="7618892" y="997662"/>
            <a:ext cx="3635261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Gemensamma sidor där alla grupper skriver tillsammans. Mötesledaren </a:t>
            </a:r>
            <a:r>
              <a:rPr kumimoji="0" lang="sv-SE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dublicerar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sidan till det antal som behövs</a:t>
            </a:r>
          </a:p>
        </p:txBody>
      </p:sp>
    </p:spTree>
    <p:extLst>
      <p:ext uri="{BB962C8B-B14F-4D97-AF65-F5344CB8AC3E}">
        <p14:creationId xmlns:p14="http://schemas.microsoft.com/office/powerpoint/2010/main" val="7382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EEF732-A104-7D5D-9FA3-A37596824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CA4EA8C-6D16-A918-B2E1-6CC07B665925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4D0FA01-1569-B702-FD81-1E4E5D0E7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CD7F5AD5-B93B-89CD-3E5D-D295F62D6D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0B0C3F60-E215-145C-C862-7E7A8B6816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FA10CC4B-7239-81F3-15FA-308F63C105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5668C577-3366-D8D3-16D4-17D9913CA65C}"/>
              </a:ext>
            </a:extLst>
          </p:cNvPr>
          <p:cNvSpPr txBox="1">
            <a:spLocks/>
          </p:cNvSpPr>
          <p:nvPr/>
        </p:nvSpPr>
        <p:spPr>
          <a:xfrm>
            <a:off x="693871" y="1669837"/>
            <a:ext cx="5579065" cy="459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45788D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D9156AC-5F49-E46B-F26C-6DD436AC3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16933"/>
            <a:ext cx="7044960" cy="1333695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Pass 1: 30 min (10+20 min)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D488E6A-6D2B-E0A7-7ADA-598A73C2F15A}"/>
              </a:ext>
            </a:extLst>
          </p:cNvPr>
          <p:cNvSpPr txBox="1"/>
          <p:nvPr/>
        </p:nvSpPr>
        <p:spPr>
          <a:xfrm>
            <a:off x="508235" y="1214684"/>
            <a:ext cx="7541639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Del 2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</a:t>
            </a:r>
            <a:r>
              <a:rPr kumimoji="0" lang="sv-SE" sz="2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ilka</a:t>
            </a: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underlag finns? Vilka saknas?</a:t>
            </a: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Var, vilka typer av områden har vi?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Vilka vistas/besöker vardagsnära natur?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Aktiviteter?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Närhet för olika grupper? Tillgänglighet? 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Skolgårdar, lekmiljöer?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Vardagsnära skogar? Vem äger/sköter?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Lista era underlag, och vilka ni saknar, på er gruppsida (kommun) (Del 2 Pass 1) i on-line dokument.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84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559356-0C0E-8987-49FB-42DD68696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7968D8-1276-224B-4D12-BC7CBA475E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661" y="237176"/>
            <a:ext cx="10515600" cy="866795"/>
          </a:xfrm>
        </p:spPr>
        <p:txBody>
          <a:bodyPr>
            <a:normAutofit/>
          </a:bodyPr>
          <a:lstStyle/>
          <a:p>
            <a:r>
              <a:rPr lang="sv-SE" sz="280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Pass 1 del 2- Kommunens namn</a:t>
            </a:r>
            <a:endParaRPr lang="sv-SE" sz="180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7DD8AB-4042-24F6-A0EE-D4713FEECB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10973" y="1784195"/>
            <a:ext cx="5613838" cy="4351338"/>
          </a:xfrm>
          <a:gradFill flip="none" rotWithShape="1">
            <a:gsLst>
              <a:gs pos="100000">
                <a:schemeClr val="accent6">
                  <a:lumMod val="60000"/>
                  <a:lumOff val="40000"/>
                </a:schemeClr>
              </a:gs>
              <a:gs pos="48000">
                <a:srgbClr val="E6F7DC"/>
              </a:gs>
              <a:gs pos="6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endParaRPr lang="sv-SE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CFD224CA-C77C-8640-7EAD-65FD63C0C1C2}"/>
              </a:ext>
            </a:extLst>
          </p:cNvPr>
          <p:cNvSpPr txBox="1">
            <a:spLocks/>
          </p:cNvSpPr>
          <p:nvPr/>
        </p:nvSpPr>
        <p:spPr>
          <a:xfrm>
            <a:off x="310973" y="1248769"/>
            <a:ext cx="4504509" cy="442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Befintliga underlag</a:t>
            </a: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C0D5B92B-0232-F1E8-28A4-BE1701317DEE}"/>
              </a:ext>
            </a:extLst>
          </p:cNvPr>
          <p:cNvSpPr txBox="1">
            <a:spLocks/>
          </p:cNvSpPr>
          <p:nvPr/>
        </p:nvSpPr>
        <p:spPr>
          <a:xfrm>
            <a:off x="6142461" y="1248770"/>
            <a:ext cx="4504509" cy="442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Underlag som vi saknar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932B3AA-1CDD-5AA0-0DFF-5B51664BF7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42461" y="1784194"/>
            <a:ext cx="5613838" cy="4351338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8000">
                <a:srgbClr val="E6F7DC"/>
              </a:gs>
              <a:gs pos="6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5670ECB-5E1B-666E-09D9-36678A5B8D29}"/>
              </a:ext>
            </a:extLst>
          </p:cNvPr>
          <p:cNvSpPr/>
          <p:nvPr/>
        </p:nvSpPr>
        <p:spPr>
          <a:xfrm>
            <a:off x="7765000" y="4100427"/>
            <a:ext cx="3635261" cy="147732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Mötesledaren duplicerar sidan till det antal som behövs och skriver kommun namn i rubriken. Alla grupper har en egen sida att </a:t>
            </a:r>
            <a:r>
              <a:rPr kumimoji="0" lang="sv-SE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askriva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på</a:t>
            </a:r>
          </a:p>
        </p:txBody>
      </p:sp>
    </p:spTree>
    <p:extLst>
      <p:ext uri="{BB962C8B-B14F-4D97-AF65-F5344CB8AC3E}">
        <p14:creationId xmlns:p14="http://schemas.microsoft.com/office/powerpoint/2010/main" val="335345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6D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168E2-7C55-D32B-7C7E-2B794E212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210A372-3555-0586-D8E7-C7FA8599C40F}"/>
              </a:ext>
            </a:extLst>
          </p:cNvPr>
          <p:cNvSpPr/>
          <p:nvPr/>
        </p:nvSpPr>
        <p:spPr>
          <a:xfrm flipH="1">
            <a:off x="8691851" y="-9219"/>
            <a:ext cx="3558411" cy="686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55C5F8C-4FF6-09D8-D30A-3F6DF6C46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5" y="572762"/>
            <a:ext cx="1925768" cy="12838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26E0F5D-7969-ECB7-21C4-99A32841DA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53" y="2168242"/>
            <a:ext cx="2424632" cy="1112124"/>
          </a:xfrm>
          <a:prstGeom prst="rect">
            <a:avLst/>
          </a:prstGeom>
        </p:spPr>
      </p:pic>
      <p:pic>
        <p:nvPicPr>
          <p:cNvPr id="12" name="Platshållare för innehåll 11" descr="En bild som visar text&#10;&#10;Automatiskt genererad beskrivning">
            <a:extLst>
              <a:ext uri="{FF2B5EF4-FFF2-40B4-BE49-F238E27FC236}">
                <a16:creationId xmlns:a16="http://schemas.microsoft.com/office/drawing/2014/main" id="{0A0398E1-681D-B899-0748-7CB48069E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755" y="3918347"/>
            <a:ext cx="944429" cy="1060024"/>
          </a:xfrm>
          <a:prstGeom prst="rect">
            <a:avLst/>
          </a:prstGeom>
        </p:spPr>
      </p:pic>
      <p:pic>
        <p:nvPicPr>
          <p:cNvPr id="16" name="Platshållare för innehåll 9">
            <a:extLst>
              <a:ext uri="{FF2B5EF4-FFF2-40B4-BE49-F238E27FC236}">
                <a16:creationId xmlns:a16="http://schemas.microsoft.com/office/drawing/2014/main" id="{D66F2FF6-5BDF-AD11-6675-CCEC0E3B2D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646" y="5763491"/>
            <a:ext cx="2650647" cy="504565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A2F25357-571D-846B-2E5F-921E627C93F0}"/>
              </a:ext>
            </a:extLst>
          </p:cNvPr>
          <p:cNvSpPr txBox="1">
            <a:spLocks/>
          </p:cNvSpPr>
          <p:nvPr/>
        </p:nvSpPr>
        <p:spPr>
          <a:xfrm>
            <a:off x="693871" y="1669837"/>
            <a:ext cx="5579065" cy="459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45788D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2F1BB4A-9337-8D51-FE06-1550E9E0F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16933"/>
            <a:ext cx="6733666" cy="1333695"/>
          </a:xfrm>
          <a:noFill/>
        </p:spPr>
        <p:txBody>
          <a:bodyPr anchor="t">
            <a:noAutofit/>
          </a:bodyPr>
          <a:lstStyle/>
          <a:p>
            <a:b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Pass 2: 30 min </a:t>
            </a:r>
            <a:r>
              <a:rPr lang="sv-SE" sz="4000" b="1" err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inkl</a:t>
            </a:r>
            <a:r>
              <a:rPr lang="sv-SE" sz="4000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paus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E7F752-4A59-BFE7-557D-FA5F6BFB8596}"/>
              </a:ext>
            </a:extLst>
          </p:cNvPr>
          <p:cNvSpPr txBox="1"/>
          <p:nvPr/>
        </p:nvSpPr>
        <p:spPr>
          <a:xfrm>
            <a:off x="553370" y="1059870"/>
            <a:ext cx="7609512" cy="5628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Vilka behöver vara med för att stärka arbetet med vardagsnära natur – internt/externt?</a:t>
            </a: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Vilka funktioner/personer arbetar med den vardagsnära naturen i kommunen idag?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Saknas någon?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Hur får vi med de som saknas? Hur kan vi öka samverkan?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Skriv ner de viktigaste aktörerna som ni samverkar med eller skulle vilja samverka med på er gruppsida (kommun) Pass 2 i on-line dokument.</a:t>
            </a: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045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as whiteboard2 template.pptx  -  Sparades senast av användaren" id="{31333849-F80E-4DE3-9A98-C515DD5ABB4A}" vid="{5FF8DAE1-E9D5-4085-9917-5665A9DFFF6E}"/>
    </a:ext>
  </a:extLst>
</a:theme>
</file>

<file path=ppt/theme/theme4.xml><?xml version="1.0" encoding="utf-8"?>
<a:theme xmlns:a="http://schemas.openxmlformats.org/drawingml/2006/main" name="3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as whiteboard2 template.pptx  -  Sparades senast av användaren" id="{31333849-F80E-4DE3-9A98-C515DD5ABB4A}" vid="{5FF8DAE1-E9D5-4085-9917-5665A9DFFF6E}"/>
    </a:ext>
  </a:extLst>
</a:theme>
</file>

<file path=ppt/theme/theme5.xml><?xml version="1.0" encoding="utf-8"?>
<a:theme xmlns:a="http://schemas.openxmlformats.org/drawingml/2006/main" name="4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846ECC7-46E3-455C-A3D5-95821FEFA939}" vid="{FFBE0AE8-5F38-4702-A27A-18DACF0D6C5E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7A8889E460104FABC0E360C3440D8E" ma:contentTypeVersion="10" ma:contentTypeDescription="Skapa ett nytt dokument." ma:contentTypeScope="" ma:versionID="9936ceb7203de427b4300ff39da061df">
  <xsd:schema xmlns:xsd="http://www.w3.org/2001/XMLSchema" xmlns:xs="http://www.w3.org/2001/XMLSchema" xmlns:p="http://schemas.microsoft.com/office/2006/metadata/properties" xmlns:ns2="3ded601f-5f3f-40a1-9952-3f1291395027" xmlns:ns3="081f1d5b-4063-4403-b51a-4628278c6bf8" targetNamespace="http://schemas.microsoft.com/office/2006/metadata/properties" ma:root="true" ma:fieldsID="8d23fd1b5634cce77f04ebe75d449364" ns2:_="" ns3:_="">
    <xsd:import namespace="3ded601f-5f3f-40a1-9952-3f1291395027"/>
    <xsd:import namespace="081f1d5b-4063-4403-b51a-4628278c6b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d601f-5f3f-40a1-9952-3f1291395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f715b3c1-6faf-452c-928b-c1f971cfea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1f1d5b-4063-4403-b51a-4628278c6bf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deeed01-c503-4cd9-a469-2d35c935c03f}" ma:internalName="TaxCatchAll" ma:showField="CatchAllData" ma:web="081f1d5b-4063-4403-b51a-4628278c6b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81f1d5b-4063-4403-b51a-4628278c6bf8" xsi:nil="true"/>
    <lcf76f155ced4ddcb4097134ff3c332f xmlns="3ded601f-5f3f-40a1-9952-3f129139502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F29A5C-49C3-41B3-9FC3-1CBA4CB4E366}"/>
</file>

<file path=customXml/itemProps2.xml><?xml version="1.0" encoding="utf-8"?>
<ds:datastoreItem xmlns:ds="http://schemas.openxmlformats.org/officeDocument/2006/customXml" ds:itemID="{EED2E0E6-6E5B-4F2F-B744-D9E695C3DDC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E486F3D-BCBE-4D2B-B15A-01492A709C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869</Words>
  <Application>Microsoft Office PowerPoint</Application>
  <PresentationFormat>Bredbild</PresentationFormat>
  <Paragraphs>104</Paragraphs>
  <Slides>16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11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16</vt:i4>
      </vt:variant>
    </vt:vector>
  </HeadingPairs>
  <TitlesOfParts>
    <vt:vector size="32" baseType="lpstr">
      <vt:lpstr>Aptos</vt:lpstr>
      <vt:lpstr>Aptos Display</vt:lpstr>
      <vt:lpstr>Arial</vt:lpstr>
      <vt:lpstr>Arial,Sans-Serif</vt:lpstr>
      <vt:lpstr>Calibri</vt:lpstr>
      <vt:lpstr>Calibri Light</vt:lpstr>
      <vt:lpstr>Garamond</vt:lpstr>
      <vt:lpstr>Open Sans</vt:lpstr>
      <vt:lpstr>Open Sans ExtraBold</vt:lpstr>
      <vt:lpstr>Open Sans ExtraBold</vt:lpstr>
      <vt:lpstr>Times New Roman</vt:lpstr>
      <vt:lpstr>Office-tema</vt:lpstr>
      <vt:lpstr>1_Office-tema</vt:lpstr>
      <vt:lpstr>2_Office-tema</vt:lpstr>
      <vt:lpstr>3_Office-tema</vt:lpstr>
      <vt:lpstr>4_Office-tema</vt:lpstr>
      <vt:lpstr> Att använda powerpoint som whiteboard i en workshop</vt:lpstr>
      <vt:lpstr>PowerPoint-presentation</vt:lpstr>
      <vt:lpstr>PowerPoint-presentation</vt:lpstr>
      <vt:lpstr>PowerPoint-presentation</vt:lpstr>
      <vt:lpstr> Pass 1: 30 min (10+20 min)</vt:lpstr>
      <vt:lpstr>PowerPoint-presentation</vt:lpstr>
      <vt:lpstr> Pass 1: 30 min (10+20 min)</vt:lpstr>
      <vt:lpstr>Pass 1 del 2- Kommunens namn</vt:lpstr>
      <vt:lpstr> Pass 2: 30 min inkl paus</vt:lpstr>
      <vt:lpstr>PowerPoint-presentation</vt:lpstr>
      <vt:lpstr> Pass 3: 35 min (25+10 min) </vt:lpstr>
      <vt:lpstr>Pass 3- Kommunens namn   </vt:lpstr>
      <vt:lpstr> Pass 3: ”Upploppet” Sista 10 min   </vt:lpstr>
      <vt:lpstr>Pass 3 del 2- Kommunens namn</vt:lpstr>
      <vt:lpstr> Utvärdering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Bengt Littorin</dc:creator>
  <cp:lastModifiedBy>Stighäll, Eva</cp:lastModifiedBy>
  <cp:revision>2</cp:revision>
  <dcterms:created xsi:type="dcterms:W3CDTF">2026-04-08T10:58:56Z</dcterms:created>
  <dcterms:modified xsi:type="dcterms:W3CDTF">2026-06-29T13:46:22Z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0x010100FC7A8889E460104FABC0E360C3440D8E</vt:lpwstr>
  </property>
</Properties>
</file>