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1"/>
  </p:notesMasterIdLst>
  <p:sldIdLst>
    <p:sldId id="314" r:id="rId6"/>
    <p:sldId id="350" r:id="rId7"/>
    <p:sldId id="315" r:id="rId8"/>
    <p:sldId id="318" r:id="rId9"/>
    <p:sldId id="319" r:id="rId10"/>
    <p:sldId id="320" r:id="rId11"/>
    <p:sldId id="346" r:id="rId12"/>
    <p:sldId id="322" r:id="rId13"/>
    <p:sldId id="323" r:id="rId14"/>
    <p:sldId id="324" r:id="rId15"/>
    <p:sldId id="325" r:id="rId16"/>
    <p:sldId id="326" r:id="rId17"/>
    <p:sldId id="327" r:id="rId18"/>
    <p:sldId id="349" r:id="rId19"/>
    <p:sldId id="333" r:id="rId20"/>
    <p:sldId id="334" r:id="rId21"/>
    <p:sldId id="335" r:id="rId22"/>
    <p:sldId id="338" r:id="rId23"/>
    <p:sldId id="337" r:id="rId24"/>
    <p:sldId id="336" r:id="rId25"/>
    <p:sldId id="340" r:id="rId26"/>
    <p:sldId id="341" r:id="rId27"/>
    <p:sldId id="344" r:id="rId28"/>
    <p:sldId id="345" r:id="rId29"/>
    <p:sldId id="339" r:id="rId30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3431C5-66D1-4935-9938-0E8A53069ABA}" v="24" dt="2020-12-18T15:11:09.6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9" autoAdjust="0"/>
    <p:restoredTop sz="91833" autoAdjust="0"/>
  </p:normalViewPr>
  <p:slideViewPr>
    <p:cSldViewPr>
      <p:cViewPr varScale="1">
        <p:scale>
          <a:sx n="42" d="100"/>
          <a:sy n="42" d="100"/>
        </p:scale>
        <p:origin x="44" y="588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97CDE587-4C5B-4AE2-BE47-68C904098617}"/>
    <pc:docChg chg="addSld modSld">
      <pc:chgData name="Åkerman, Ulla" userId="d0083935-d6d3-4ce6-bb83-b342513b4304" providerId="ADAL" clId="{97CDE587-4C5B-4AE2-BE47-68C904098617}" dt="2020-11-02T07:30:55.951" v="45"/>
      <pc:docMkLst>
        <pc:docMk/>
      </pc:docMkLst>
      <pc:sldChg chg="modSp">
        <pc:chgData name="Åkerman, Ulla" userId="d0083935-d6d3-4ce6-bb83-b342513b4304" providerId="ADAL" clId="{97CDE587-4C5B-4AE2-BE47-68C904098617}" dt="2020-10-27T16:24:48.112" v="44" actId="962"/>
        <pc:sldMkLst>
          <pc:docMk/>
          <pc:sldMk cId="3315617300" sldId="314"/>
        </pc:sldMkLst>
        <pc:picChg chg="mod">
          <ac:chgData name="Åkerman, Ulla" userId="d0083935-d6d3-4ce6-bb83-b342513b4304" providerId="ADAL" clId="{97CDE587-4C5B-4AE2-BE47-68C904098617}" dt="2020-10-27T16:24:48.112" v="44" actId="962"/>
          <ac:picMkLst>
            <pc:docMk/>
            <pc:sldMk cId="3315617300" sldId="314"/>
            <ac:picMk id="19" creationId="{5B8CC249-2413-470E-98A5-2662B0A733A0}"/>
          </ac:picMkLst>
        </pc:picChg>
      </pc:sldChg>
      <pc:sldChg chg="modSp">
        <pc:chgData name="Åkerman, Ulla" userId="d0083935-d6d3-4ce6-bb83-b342513b4304" providerId="ADAL" clId="{97CDE587-4C5B-4AE2-BE47-68C904098617}" dt="2020-10-26T16:23:51.290" v="6" actId="14100"/>
        <pc:sldMkLst>
          <pc:docMk/>
          <pc:sldMk cId="1141246981" sldId="323"/>
        </pc:sldMkLst>
        <pc:spChg chg="mod">
          <ac:chgData name="Åkerman, Ulla" userId="d0083935-d6d3-4ce6-bb83-b342513b4304" providerId="ADAL" clId="{97CDE587-4C5B-4AE2-BE47-68C904098617}" dt="2020-10-26T16:23:51.290" v="6" actId="14100"/>
          <ac:spMkLst>
            <pc:docMk/>
            <pc:sldMk cId="1141246981" sldId="323"/>
            <ac:spMk id="7" creationId="{289BF15A-6100-470A-862E-4C2C3B61E477}"/>
          </ac:spMkLst>
        </pc:spChg>
      </pc:sldChg>
      <pc:sldChg chg="modSp">
        <pc:chgData name="Åkerman, Ulla" userId="d0083935-d6d3-4ce6-bb83-b342513b4304" providerId="ADAL" clId="{97CDE587-4C5B-4AE2-BE47-68C904098617}" dt="2020-10-27T16:22:23.322" v="15" actId="962"/>
        <pc:sldMkLst>
          <pc:docMk/>
          <pc:sldMk cId="3473346265" sldId="324"/>
        </pc:sldMkLst>
        <pc:spChg chg="mod">
          <ac:chgData name="Åkerman, Ulla" userId="d0083935-d6d3-4ce6-bb83-b342513b4304" providerId="ADAL" clId="{97CDE587-4C5B-4AE2-BE47-68C904098617}" dt="2020-10-27T16:22:08.408" v="7" actId="14100"/>
          <ac:spMkLst>
            <pc:docMk/>
            <pc:sldMk cId="3473346265" sldId="324"/>
            <ac:spMk id="2" creationId="{8148DC55-2228-495B-A7EC-459A85F21748}"/>
          </ac:spMkLst>
        </pc:spChg>
        <pc:picChg chg="mod">
          <ac:chgData name="Åkerman, Ulla" userId="d0083935-d6d3-4ce6-bb83-b342513b4304" providerId="ADAL" clId="{97CDE587-4C5B-4AE2-BE47-68C904098617}" dt="2020-10-27T16:22:23.322" v="15" actId="962"/>
          <ac:picMkLst>
            <pc:docMk/>
            <pc:sldMk cId="3473346265" sldId="324"/>
            <ac:picMk id="7" creationId="{A4E0DAF2-D2CB-4EC1-BDAE-6B453AF1DB96}"/>
          </ac:picMkLst>
        </pc:picChg>
      </pc:sldChg>
      <pc:sldChg chg="modSp">
        <pc:chgData name="Åkerman, Ulla" userId="d0083935-d6d3-4ce6-bb83-b342513b4304" providerId="ADAL" clId="{97CDE587-4C5B-4AE2-BE47-68C904098617}" dt="2020-10-27T16:23:24.922" v="27" actId="962"/>
        <pc:sldMkLst>
          <pc:docMk/>
          <pc:sldMk cId="1660831285" sldId="335"/>
        </pc:sldMkLst>
        <pc:picChg chg="mod">
          <ac:chgData name="Åkerman, Ulla" userId="d0083935-d6d3-4ce6-bb83-b342513b4304" providerId="ADAL" clId="{97CDE587-4C5B-4AE2-BE47-68C904098617}" dt="2020-10-27T16:23:24.922" v="27" actId="962"/>
          <ac:picMkLst>
            <pc:docMk/>
            <pc:sldMk cId="1660831285" sldId="335"/>
            <ac:picMk id="7" creationId="{B26E1536-23C5-41A9-8B91-3DFCB30E3B7D}"/>
          </ac:picMkLst>
        </pc:picChg>
      </pc:sldChg>
      <pc:sldChg chg="modSp">
        <pc:chgData name="Åkerman, Ulla" userId="d0083935-d6d3-4ce6-bb83-b342513b4304" providerId="ADAL" clId="{97CDE587-4C5B-4AE2-BE47-68C904098617}" dt="2020-10-27T16:24:17.996" v="40" actId="962"/>
        <pc:sldMkLst>
          <pc:docMk/>
          <pc:sldMk cId="1247457502" sldId="339"/>
        </pc:sldMkLst>
        <pc:picChg chg="mod">
          <ac:chgData name="Åkerman, Ulla" userId="d0083935-d6d3-4ce6-bb83-b342513b4304" providerId="ADAL" clId="{97CDE587-4C5B-4AE2-BE47-68C904098617}" dt="2020-10-27T16:24:17.996" v="40" actId="962"/>
          <ac:picMkLst>
            <pc:docMk/>
            <pc:sldMk cId="1247457502" sldId="339"/>
            <ac:picMk id="30" creationId="{F7A28620-34F0-45EA-86A1-6A9BA00FB1E3}"/>
          </ac:picMkLst>
        </pc:picChg>
      </pc:sldChg>
      <pc:sldChg chg="add">
        <pc:chgData name="Åkerman, Ulla" userId="d0083935-d6d3-4ce6-bb83-b342513b4304" providerId="ADAL" clId="{97CDE587-4C5B-4AE2-BE47-68C904098617}" dt="2020-11-02T07:30:55.951" v="45"/>
        <pc:sldMkLst>
          <pc:docMk/>
          <pc:sldMk cId="1118752469" sldId="350"/>
        </pc:sldMkLst>
      </pc:sldChg>
    </pc:docChg>
  </pc:docChgLst>
  <pc:docChgLst>
    <pc:chgData name="Åkerman, Ulla" userId="d0083935-d6d3-4ce6-bb83-b342513b4304" providerId="ADAL" clId="{C8346BA7-EE6E-43AA-BA46-31027F0FE80E}"/>
    <pc:docChg chg="custSel addSld delSld modSld">
      <pc:chgData name="Åkerman, Ulla" userId="d0083935-d6d3-4ce6-bb83-b342513b4304" providerId="ADAL" clId="{C8346BA7-EE6E-43AA-BA46-31027F0FE80E}" dt="2020-10-26T15:49:05.197" v="508" actId="13244"/>
      <pc:docMkLst>
        <pc:docMk/>
      </pc:docMkLst>
      <pc:sldChg chg="addSp delSp modSp">
        <pc:chgData name="Åkerman, Ulla" userId="d0083935-d6d3-4ce6-bb83-b342513b4304" providerId="ADAL" clId="{C8346BA7-EE6E-43AA-BA46-31027F0FE80E}" dt="2020-10-26T15:40:42.221" v="466" actId="6549"/>
        <pc:sldMkLst>
          <pc:docMk/>
          <pc:sldMk cId="3315617300" sldId="314"/>
        </pc:sldMkLst>
        <pc:spChg chg="mod">
          <ac:chgData name="Åkerman, Ulla" userId="d0083935-d6d3-4ce6-bb83-b342513b4304" providerId="ADAL" clId="{C8346BA7-EE6E-43AA-BA46-31027F0FE80E}" dt="2020-10-26T15:40:42.221" v="466" actId="6549"/>
          <ac:spMkLst>
            <pc:docMk/>
            <pc:sldMk cId="3315617300" sldId="314"/>
            <ac:spMk id="7" creationId="{8786C1A2-0088-4716-8523-4DF8799E79DD}"/>
          </ac:spMkLst>
        </pc:spChg>
        <pc:spChg chg="add del mod">
          <ac:chgData name="Åkerman, Ulla" userId="d0083935-d6d3-4ce6-bb83-b342513b4304" providerId="ADAL" clId="{C8346BA7-EE6E-43AA-BA46-31027F0FE80E}" dt="2020-10-26T14:35:38.240" v="16" actId="931"/>
          <ac:spMkLst>
            <pc:docMk/>
            <pc:sldMk cId="3315617300" sldId="314"/>
            <ac:spMk id="17" creationId="{4C075B3D-0A28-435B-9FE1-8813B8503334}"/>
          </ac:spMkLst>
        </pc:spChg>
        <pc:picChg chg="del">
          <ac:chgData name="Åkerman, Ulla" userId="d0083935-d6d3-4ce6-bb83-b342513b4304" providerId="ADAL" clId="{C8346BA7-EE6E-43AA-BA46-31027F0FE80E}" dt="2020-10-26T14:35:13.208" v="15" actId="478"/>
          <ac:picMkLst>
            <pc:docMk/>
            <pc:sldMk cId="3315617300" sldId="314"/>
            <ac:picMk id="15" creationId="{66CEC6DB-DFE2-4EC1-9103-D3D68B5D3F6C}"/>
          </ac:picMkLst>
        </pc:picChg>
        <pc:picChg chg="add mod">
          <ac:chgData name="Åkerman, Ulla" userId="d0083935-d6d3-4ce6-bb83-b342513b4304" providerId="ADAL" clId="{C8346BA7-EE6E-43AA-BA46-31027F0FE80E}" dt="2020-10-26T14:35:54.725" v="21" actId="13244"/>
          <ac:picMkLst>
            <pc:docMk/>
            <pc:sldMk cId="3315617300" sldId="314"/>
            <ac:picMk id="19" creationId="{5B8CC249-2413-470E-98A5-2662B0A733A0}"/>
          </ac:picMkLst>
        </pc:picChg>
      </pc:sldChg>
      <pc:sldChg chg="modSp">
        <pc:chgData name="Åkerman, Ulla" userId="d0083935-d6d3-4ce6-bb83-b342513b4304" providerId="ADAL" clId="{C8346BA7-EE6E-43AA-BA46-31027F0FE80E}" dt="2020-10-26T14:33:42.749" v="14" actId="20577"/>
        <pc:sldMkLst>
          <pc:docMk/>
          <pc:sldMk cId="141904808" sldId="318"/>
        </pc:sldMkLst>
        <pc:spChg chg="mod">
          <ac:chgData name="Åkerman, Ulla" userId="d0083935-d6d3-4ce6-bb83-b342513b4304" providerId="ADAL" clId="{C8346BA7-EE6E-43AA-BA46-31027F0FE80E}" dt="2020-10-26T14:33:42.749" v="14" actId="20577"/>
          <ac:spMkLst>
            <pc:docMk/>
            <pc:sldMk cId="141904808" sldId="318"/>
            <ac:spMk id="7" creationId="{D4422397-E787-42A5-9BAA-88253D23C9A4}"/>
          </ac:spMkLst>
        </pc:spChg>
      </pc:sldChg>
      <pc:sldChg chg="modSp">
        <pc:chgData name="Åkerman, Ulla" userId="d0083935-d6d3-4ce6-bb83-b342513b4304" providerId="ADAL" clId="{C8346BA7-EE6E-43AA-BA46-31027F0FE80E}" dt="2020-10-26T14:38:26.586" v="24" actId="12"/>
        <pc:sldMkLst>
          <pc:docMk/>
          <pc:sldMk cId="1141246981" sldId="323"/>
        </pc:sldMkLst>
        <pc:spChg chg="mod">
          <ac:chgData name="Åkerman, Ulla" userId="d0083935-d6d3-4ce6-bb83-b342513b4304" providerId="ADAL" clId="{C8346BA7-EE6E-43AA-BA46-31027F0FE80E}" dt="2020-10-26T14:38:26.586" v="24" actId="12"/>
          <ac:spMkLst>
            <pc:docMk/>
            <pc:sldMk cId="1141246981" sldId="323"/>
            <ac:spMk id="7" creationId="{289BF15A-6100-470A-862E-4C2C3B61E477}"/>
          </ac:spMkLst>
        </pc:spChg>
      </pc:sldChg>
      <pc:sldChg chg="modSp">
        <pc:chgData name="Åkerman, Ulla" userId="d0083935-d6d3-4ce6-bb83-b342513b4304" providerId="ADAL" clId="{C8346BA7-EE6E-43AA-BA46-31027F0FE80E}" dt="2020-10-26T15:44:32.575" v="489" actId="962"/>
        <pc:sldMkLst>
          <pc:docMk/>
          <pc:sldMk cId="3473346265" sldId="324"/>
        </pc:sldMkLst>
        <pc:spChg chg="mod">
          <ac:chgData name="Åkerman, Ulla" userId="d0083935-d6d3-4ce6-bb83-b342513b4304" providerId="ADAL" clId="{C8346BA7-EE6E-43AA-BA46-31027F0FE80E}" dt="2020-10-26T15:44:04.848" v="473" actId="1076"/>
          <ac:spMkLst>
            <pc:docMk/>
            <pc:sldMk cId="3473346265" sldId="324"/>
            <ac:spMk id="33" creationId="{92070D61-C0B3-4480-A1D2-DA65CD5F8A84}"/>
          </ac:spMkLst>
        </pc:spChg>
        <pc:spChg chg="mod">
          <ac:chgData name="Åkerman, Ulla" userId="d0083935-d6d3-4ce6-bb83-b342513b4304" providerId="ADAL" clId="{C8346BA7-EE6E-43AA-BA46-31027F0FE80E}" dt="2020-10-26T15:43:53.767" v="472" actId="14100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C8346BA7-EE6E-43AA-BA46-31027F0FE80E}" dt="2020-10-26T14:43:58.009" v="25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C8346BA7-EE6E-43AA-BA46-31027F0FE80E}" dt="2020-10-26T14:44:05.522" v="26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C8346BA7-EE6E-43AA-BA46-31027F0FE80E}" dt="2020-10-26T14:44:16.397" v="36" actId="20577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C8346BA7-EE6E-43AA-BA46-31027F0FE80E}" dt="2020-10-26T14:44:24.990" v="37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C8346BA7-EE6E-43AA-BA46-31027F0FE80E}" dt="2020-10-26T14:44:34.573" v="38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C8346BA7-EE6E-43AA-BA46-31027F0FE80E}" dt="2020-10-26T14:45:32.548" v="41" actId="1076"/>
          <ac:spMkLst>
            <pc:docMk/>
            <pc:sldMk cId="3473346265" sldId="324"/>
            <ac:spMk id="49" creationId="{F8907CD0-865F-4401-A3F6-28805565416D}"/>
          </ac:spMkLst>
        </pc:spChg>
        <pc:picChg chg="mod">
          <ac:chgData name="Åkerman, Ulla" userId="d0083935-d6d3-4ce6-bb83-b342513b4304" providerId="ADAL" clId="{C8346BA7-EE6E-43AA-BA46-31027F0FE80E}" dt="2020-10-26T15:44:32.575" v="489" actId="962"/>
          <ac:picMkLst>
            <pc:docMk/>
            <pc:sldMk cId="3473346265" sldId="324"/>
            <ac:picMk id="7" creationId="{A4E0DAF2-D2CB-4EC1-BDAE-6B453AF1DB96}"/>
          </ac:picMkLst>
        </pc:picChg>
      </pc:sldChg>
      <pc:sldChg chg="addSp delSp modSp">
        <pc:chgData name="Åkerman, Ulla" userId="d0083935-d6d3-4ce6-bb83-b342513b4304" providerId="ADAL" clId="{C8346BA7-EE6E-43AA-BA46-31027F0FE80E}" dt="2020-10-26T15:44:56.076" v="490" actId="13244"/>
        <pc:sldMkLst>
          <pc:docMk/>
          <pc:sldMk cId="2615051094" sldId="326"/>
        </pc:sldMkLst>
        <pc:spChg chg="mod">
          <ac:chgData name="Åkerman, Ulla" userId="d0083935-d6d3-4ce6-bb83-b342513b4304" providerId="ADAL" clId="{C8346BA7-EE6E-43AA-BA46-31027F0FE80E}" dt="2020-10-26T14:49:35.445" v="50" actId="962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Åkerman, Ulla" userId="d0083935-d6d3-4ce6-bb83-b342513b4304" providerId="ADAL" clId="{C8346BA7-EE6E-43AA-BA46-31027F0FE80E}" dt="2020-10-26T14:48:39.180" v="43" actId="931"/>
          <ac:spMkLst>
            <pc:docMk/>
            <pc:sldMk cId="2615051094" sldId="326"/>
            <ac:spMk id="37" creationId="{82F0DAD0-409A-4B25-98B6-122719B8AF96}"/>
          </ac:spMkLst>
        </pc:spChg>
        <pc:picChg chg="del">
          <ac:chgData name="Åkerman, Ulla" userId="d0083935-d6d3-4ce6-bb83-b342513b4304" providerId="ADAL" clId="{C8346BA7-EE6E-43AA-BA46-31027F0FE80E}" dt="2020-10-26T14:48:23.509" v="42" actId="478"/>
          <ac:picMkLst>
            <pc:docMk/>
            <pc:sldMk cId="2615051094" sldId="326"/>
            <ac:picMk id="35" creationId="{D9D69DC1-B41D-4E82-A1B8-D2BC66B8D462}"/>
          </ac:picMkLst>
        </pc:picChg>
        <pc:picChg chg="add mod">
          <ac:chgData name="Åkerman, Ulla" userId="d0083935-d6d3-4ce6-bb83-b342513b4304" providerId="ADAL" clId="{C8346BA7-EE6E-43AA-BA46-31027F0FE80E}" dt="2020-10-26T15:44:56.076" v="490" actId="13244"/>
          <ac:picMkLst>
            <pc:docMk/>
            <pc:sldMk cId="2615051094" sldId="326"/>
            <ac:picMk id="39" creationId="{F0FA6B89-F964-4042-AF6B-59F8EDEB7664}"/>
          </ac:picMkLst>
        </pc:picChg>
      </pc:sldChg>
      <pc:sldChg chg="addSp delSp modSp modAnim">
        <pc:chgData name="Åkerman, Ulla" userId="d0083935-d6d3-4ce6-bb83-b342513b4304" providerId="ADAL" clId="{C8346BA7-EE6E-43AA-BA46-31027F0FE80E}" dt="2020-10-26T15:45:31.214" v="493" actId="13244"/>
        <pc:sldMkLst>
          <pc:docMk/>
          <pc:sldMk cId="232067516" sldId="327"/>
        </pc:sldMkLst>
        <pc:spChg chg="mod">
          <ac:chgData name="Åkerman, Ulla" userId="d0083935-d6d3-4ce6-bb83-b342513b4304" providerId="ADAL" clId="{C8346BA7-EE6E-43AA-BA46-31027F0FE80E}" dt="2020-10-26T15:45:19.640" v="491" actId="13244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C8346BA7-EE6E-43AA-BA46-31027F0FE80E}" dt="2020-10-26T15:45:31.214" v="493" actId="13244"/>
          <ac:spMkLst>
            <pc:docMk/>
            <pc:sldMk cId="232067516" sldId="327"/>
            <ac:spMk id="8" creationId="{04AF254E-014E-4FE6-9D8D-969F05EFA7C7}"/>
          </ac:spMkLst>
        </pc:spChg>
        <pc:spChg chg="del">
          <ac:chgData name="Åkerman, Ulla" userId="d0083935-d6d3-4ce6-bb83-b342513b4304" providerId="ADAL" clId="{C8346BA7-EE6E-43AA-BA46-31027F0FE80E}" dt="2020-10-26T14:56:18.320" v="51" actId="478"/>
          <ac:spMkLst>
            <pc:docMk/>
            <pc:sldMk cId="232067516" sldId="327"/>
            <ac:spMk id="9" creationId="{506B8577-4670-427B-BCED-06576A3FD64C}"/>
          </ac:spMkLst>
        </pc:spChg>
        <pc:spChg chg="del">
          <ac:chgData name="Åkerman, Ulla" userId="d0083935-d6d3-4ce6-bb83-b342513b4304" providerId="ADAL" clId="{C8346BA7-EE6E-43AA-BA46-31027F0FE80E}" dt="2020-10-26T14:56:18.320" v="51" actId="478"/>
          <ac:spMkLst>
            <pc:docMk/>
            <pc:sldMk cId="232067516" sldId="327"/>
            <ac:spMk id="10" creationId="{CBC0644F-553B-4D4E-9534-9A97C4BEF8D4}"/>
          </ac:spMkLst>
        </pc:spChg>
        <pc:spChg chg="add">
          <ac:chgData name="Åkerman, Ulla" userId="d0083935-d6d3-4ce6-bb83-b342513b4304" providerId="ADAL" clId="{C8346BA7-EE6E-43AA-BA46-31027F0FE80E}" dt="2020-10-26T14:56:18.951" v="52"/>
          <ac:spMkLst>
            <pc:docMk/>
            <pc:sldMk cId="232067516" sldId="327"/>
            <ac:spMk id="30" creationId="{5858ED5B-1963-4CDE-8E0F-2BEF3C2B10CE}"/>
          </ac:spMkLst>
        </pc:spChg>
        <pc:spChg chg="add mod">
          <ac:chgData name="Åkerman, Ulla" userId="d0083935-d6d3-4ce6-bb83-b342513b4304" providerId="ADAL" clId="{C8346BA7-EE6E-43AA-BA46-31027F0FE80E}" dt="2020-10-26T14:56:47.605" v="54"/>
          <ac:spMkLst>
            <pc:docMk/>
            <pc:sldMk cId="232067516" sldId="327"/>
            <ac:spMk id="31" creationId="{3044B7E3-ADAF-4D11-B613-82D80B4C4A8E}"/>
          </ac:spMkLst>
        </pc:spChg>
        <pc:spChg chg="add">
          <ac:chgData name="Åkerman, Ulla" userId="d0083935-d6d3-4ce6-bb83-b342513b4304" providerId="ADAL" clId="{C8346BA7-EE6E-43AA-BA46-31027F0FE80E}" dt="2020-10-26T14:56:18.951" v="52"/>
          <ac:spMkLst>
            <pc:docMk/>
            <pc:sldMk cId="232067516" sldId="327"/>
            <ac:spMk id="32" creationId="{F0AEEB56-E0C7-4007-8176-B7471C52B5B6}"/>
          </ac:spMkLst>
        </pc:spChg>
        <pc:spChg chg="add mod">
          <ac:chgData name="Åkerman, Ulla" userId="d0083935-d6d3-4ce6-bb83-b342513b4304" providerId="ADAL" clId="{C8346BA7-EE6E-43AA-BA46-31027F0FE80E}" dt="2020-10-26T14:56:55.441" v="55"/>
          <ac:spMkLst>
            <pc:docMk/>
            <pc:sldMk cId="232067516" sldId="327"/>
            <ac:spMk id="33" creationId="{32F904BE-502D-49EF-99A6-0EF08EAE3A5E}"/>
          </ac:spMkLst>
        </pc:spChg>
        <pc:spChg chg="add">
          <ac:chgData name="Åkerman, Ulla" userId="d0083935-d6d3-4ce6-bb83-b342513b4304" providerId="ADAL" clId="{C8346BA7-EE6E-43AA-BA46-31027F0FE80E}" dt="2020-10-26T14:56:18.951" v="52"/>
          <ac:spMkLst>
            <pc:docMk/>
            <pc:sldMk cId="232067516" sldId="327"/>
            <ac:spMk id="34" creationId="{675AC0A5-C0CF-40CE-9124-86665F91D67C}"/>
          </ac:spMkLst>
        </pc:spChg>
        <pc:spChg chg="add mod">
          <ac:chgData name="Åkerman, Ulla" userId="d0083935-d6d3-4ce6-bb83-b342513b4304" providerId="ADAL" clId="{C8346BA7-EE6E-43AA-BA46-31027F0FE80E}" dt="2020-10-26T14:57:03.516" v="57" actId="20577"/>
          <ac:spMkLst>
            <pc:docMk/>
            <pc:sldMk cId="232067516" sldId="327"/>
            <ac:spMk id="35" creationId="{4BBCBE0F-263E-4FD4-AC8B-C4EF9B9AF1B8}"/>
          </ac:spMkLst>
        </pc:spChg>
        <pc:spChg chg="add">
          <ac:chgData name="Åkerman, Ulla" userId="d0083935-d6d3-4ce6-bb83-b342513b4304" providerId="ADAL" clId="{C8346BA7-EE6E-43AA-BA46-31027F0FE80E}" dt="2020-10-26T14:56:18.951" v="52"/>
          <ac:spMkLst>
            <pc:docMk/>
            <pc:sldMk cId="232067516" sldId="327"/>
            <ac:spMk id="36" creationId="{8616BB18-3D95-4A48-ACBA-C455A061A261}"/>
          </ac:spMkLst>
        </pc:spChg>
        <pc:spChg chg="add">
          <ac:chgData name="Åkerman, Ulla" userId="d0083935-d6d3-4ce6-bb83-b342513b4304" providerId="ADAL" clId="{C8346BA7-EE6E-43AA-BA46-31027F0FE80E}" dt="2020-10-26T14:56:18.951" v="52"/>
          <ac:spMkLst>
            <pc:docMk/>
            <pc:sldMk cId="232067516" sldId="327"/>
            <ac:spMk id="37" creationId="{E356EBB9-ABAE-4E19-BE4B-03AB88BFF6CF}"/>
          </ac:spMkLst>
        </pc:spChg>
        <pc:spChg chg="add del">
          <ac:chgData name="Åkerman, Ulla" userId="d0083935-d6d3-4ce6-bb83-b342513b4304" providerId="ADAL" clId="{C8346BA7-EE6E-43AA-BA46-31027F0FE80E}" dt="2020-10-26T14:56:25.537" v="53" actId="478"/>
          <ac:spMkLst>
            <pc:docMk/>
            <pc:sldMk cId="232067516" sldId="327"/>
            <ac:spMk id="38" creationId="{9DDBC628-3EA9-4C62-9830-DA5C9AE0C667}"/>
          </ac:spMkLst>
        </pc:spChg>
        <pc:grpChg chg="del">
          <ac:chgData name="Åkerman, Ulla" userId="d0083935-d6d3-4ce6-bb83-b342513b4304" providerId="ADAL" clId="{C8346BA7-EE6E-43AA-BA46-31027F0FE80E}" dt="2020-10-26T14:56:18.320" v="51" actId="478"/>
          <ac:grpSpMkLst>
            <pc:docMk/>
            <pc:sldMk cId="232067516" sldId="327"/>
            <ac:grpSpMk id="14" creationId="{67ECA5CA-B948-4293-8018-AEDFA311EBAB}"/>
          </ac:grpSpMkLst>
        </pc:grpChg>
        <pc:grpChg chg="del">
          <ac:chgData name="Åkerman, Ulla" userId="d0083935-d6d3-4ce6-bb83-b342513b4304" providerId="ADAL" clId="{C8346BA7-EE6E-43AA-BA46-31027F0FE80E}" dt="2020-10-26T14:56:18.320" v="51" actId="478"/>
          <ac:grpSpMkLst>
            <pc:docMk/>
            <pc:sldMk cId="232067516" sldId="327"/>
            <ac:grpSpMk id="24" creationId="{AC1A4CBC-D483-4A1F-AAA0-250E54E284CE}"/>
          </ac:grpSpMkLst>
        </pc:grpChg>
        <pc:grpChg chg="add">
          <ac:chgData name="Åkerman, Ulla" userId="d0083935-d6d3-4ce6-bb83-b342513b4304" providerId="ADAL" clId="{C8346BA7-EE6E-43AA-BA46-31027F0FE80E}" dt="2020-10-26T14:56:18.951" v="52"/>
          <ac:grpSpMkLst>
            <pc:docMk/>
            <pc:sldMk cId="232067516" sldId="327"/>
            <ac:grpSpMk id="27" creationId="{040FD759-45CC-4ACE-943D-6999E074E886}"/>
          </ac:grpSpMkLst>
        </pc:grpChg>
        <pc:picChg chg="mod">
          <ac:chgData name="Åkerman, Ulla" userId="d0083935-d6d3-4ce6-bb83-b342513b4304" providerId="ADAL" clId="{C8346BA7-EE6E-43AA-BA46-31027F0FE80E}" dt="2020-10-26T15:45:23.381" v="492" actId="13244"/>
          <ac:picMkLst>
            <pc:docMk/>
            <pc:sldMk cId="232067516" sldId="327"/>
            <ac:picMk id="13" creationId="{03D0BE34-CC78-4DE3-8899-4DA430280394}"/>
          </ac:picMkLst>
        </pc:picChg>
      </pc:sldChg>
      <pc:sldChg chg="modSp">
        <pc:chgData name="Åkerman, Ulla" userId="d0083935-d6d3-4ce6-bb83-b342513b4304" providerId="ADAL" clId="{C8346BA7-EE6E-43AA-BA46-31027F0FE80E}" dt="2020-10-26T15:46:42.407" v="495" actId="13244"/>
        <pc:sldMkLst>
          <pc:docMk/>
          <pc:sldMk cId="1660831285" sldId="335"/>
        </pc:sldMkLst>
        <pc:spChg chg="mod">
          <ac:chgData name="Åkerman, Ulla" userId="d0083935-d6d3-4ce6-bb83-b342513b4304" providerId="ADAL" clId="{C8346BA7-EE6E-43AA-BA46-31027F0FE80E}" dt="2020-10-26T15:06:11.220" v="225" actId="6549"/>
          <ac:spMkLst>
            <pc:docMk/>
            <pc:sldMk cId="1660831285" sldId="335"/>
            <ac:spMk id="14" creationId="{6197AF7D-6126-4BE0-8028-A7B2BD22D4CD}"/>
          </ac:spMkLst>
        </pc:spChg>
        <pc:spChg chg="mod">
          <ac:chgData name="Åkerman, Ulla" userId="d0083935-d6d3-4ce6-bb83-b342513b4304" providerId="ADAL" clId="{C8346BA7-EE6E-43AA-BA46-31027F0FE80E}" dt="2020-10-26T15:06:53.639" v="313" actId="20577"/>
          <ac:spMkLst>
            <pc:docMk/>
            <pc:sldMk cId="1660831285" sldId="335"/>
            <ac:spMk id="17" creationId="{1586EE3A-3AB0-40BD-8045-84107D5B5CCD}"/>
          </ac:spMkLst>
        </pc:spChg>
        <pc:spChg chg="mod">
          <ac:chgData name="Åkerman, Ulla" userId="d0083935-d6d3-4ce6-bb83-b342513b4304" providerId="ADAL" clId="{C8346BA7-EE6E-43AA-BA46-31027F0FE80E}" dt="2020-10-26T15:40:03.073" v="465" actId="20577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C8346BA7-EE6E-43AA-BA46-31027F0FE80E}" dt="2020-10-26T15:08:00.502" v="436" actId="20577"/>
          <ac:spMkLst>
            <pc:docMk/>
            <pc:sldMk cId="1660831285" sldId="335"/>
            <ac:spMk id="22" creationId="{58BF11DC-6837-4A15-BF07-5EC2875586EC}"/>
          </ac:spMkLst>
        </pc:spChg>
        <pc:spChg chg="mod">
          <ac:chgData name="Åkerman, Ulla" userId="d0083935-d6d3-4ce6-bb83-b342513b4304" providerId="ADAL" clId="{C8346BA7-EE6E-43AA-BA46-31027F0FE80E}" dt="2020-10-26T15:04:15.852" v="93"/>
          <ac:spMkLst>
            <pc:docMk/>
            <pc:sldMk cId="1660831285" sldId="335"/>
            <ac:spMk id="26" creationId="{13C5F01A-5FB1-4C2E-8A8D-857FB5D789B6}"/>
          </ac:spMkLst>
        </pc:spChg>
        <pc:picChg chg="mod">
          <ac:chgData name="Åkerman, Ulla" userId="d0083935-d6d3-4ce6-bb83-b342513b4304" providerId="ADAL" clId="{C8346BA7-EE6E-43AA-BA46-31027F0FE80E}" dt="2020-10-26T15:46:42.407" v="495" actId="13244"/>
          <ac:picMkLst>
            <pc:docMk/>
            <pc:sldMk cId="1660831285" sldId="335"/>
            <ac:picMk id="7" creationId="{B26E1536-23C5-41A9-8B91-3DFCB30E3B7D}"/>
          </ac:picMkLst>
        </pc:picChg>
      </pc:sldChg>
      <pc:sldChg chg="addSp delSp modSp">
        <pc:chgData name="Åkerman, Ulla" userId="d0083935-d6d3-4ce6-bb83-b342513b4304" providerId="ADAL" clId="{C8346BA7-EE6E-43AA-BA46-31027F0FE80E}" dt="2020-10-26T15:48:04.381" v="498" actId="962"/>
        <pc:sldMkLst>
          <pc:docMk/>
          <pc:sldMk cId="1158175688" sldId="336"/>
        </pc:sldMkLst>
        <pc:spChg chg="add del mod">
          <ac:chgData name="Åkerman, Ulla" userId="d0083935-d6d3-4ce6-bb83-b342513b4304" providerId="ADAL" clId="{C8346BA7-EE6E-43AA-BA46-31027F0FE80E}" dt="2020-10-26T15:12:37.245" v="442" actId="931"/>
          <ac:spMkLst>
            <pc:docMk/>
            <pc:sldMk cId="1158175688" sldId="336"/>
            <ac:spMk id="17" creationId="{FC40DBA2-F02D-436D-875A-FDF49A79F817}"/>
          </ac:spMkLst>
        </pc:spChg>
        <pc:picChg chg="del mod">
          <ac:chgData name="Åkerman, Ulla" userId="d0083935-d6d3-4ce6-bb83-b342513b4304" providerId="ADAL" clId="{C8346BA7-EE6E-43AA-BA46-31027F0FE80E}" dt="2020-10-26T15:12:26.092" v="441" actId="478"/>
          <ac:picMkLst>
            <pc:docMk/>
            <pc:sldMk cId="1158175688" sldId="336"/>
            <ac:picMk id="15" creationId="{C180C272-45F4-4D77-B62A-010444563E01}"/>
          </ac:picMkLst>
        </pc:picChg>
        <pc:picChg chg="add mod">
          <ac:chgData name="Åkerman, Ulla" userId="d0083935-d6d3-4ce6-bb83-b342513b4304" providerId="ADAL" clId="{C8346BA7-EE6E-43AA-BA46-31027F0FE80E}" dt="2020-10-26T15:48:04.381" v="498" actId="962"/>
          <ac:picMkLst>
            <pc:docMk/>
            <pc:sldMk cId="1158175688" sldId="336"/>
            <ac:picMk id="19" creationId="{4BA5ABBF-B377-4B17-B391-7E866E944B44}"/>
          </ac:picMkLst>
        </pc:picChg>
      </pc:sldChg>
      <pc:sldChg chg="modSp">
        <pc:chgData name="Åkerman, Ulla" userId="d0083935-d6d3-4ce6-bb83-b342513b4304" providerId="ADAL" clId="{C8346BA7-EE6E-43AA-BA46-31027F0FE80E}" dt="2020-10-26T15:14:31.181" v="454"/>
        <pc:sldMkLst>
          <pc:docMk/>
          <pc:sldMk cId="1247457502" sldId="339"/>
        </pc:sldMkLst>
        <pc:spChg chg="mod">
          <ac:chgData name="Åkerman, Ulla" userId="d0083935-d6d3-4ce6-bb83-b342513b4304" providerId="ADAL" clId="{C8346BA7-EE6E-43AA-BA46-31027F0FE80E}" dt="2020-10-26T15:13:50.829" v="451"/>
          <ac:spMkLst>
            <pc:docMk/>
            <pc:sldMk cId="1247457502" sldId="339"/>
            <ac:spMk id="14" creationId="{F5150737-17D9-4429-BD97-A04D8ECE222D}"/>
          </ac:spMkLst>
        </pc:spChg>
        <pc:spChg chg="mod">
          <ac:chgData name="Åkerman, Ulla" userId="d0083935-d6d3-4ce6-bb83-b342513b4304" providerId="ADAL" clId="{C8346BA7-EE6E-43AA-BA46-31027F0FE80E}" dt="2020-10-26T15:14:03.494" v="452"/>
          <ac:spMkLst>
            <pc:docMk/>
            <pc:sldMk cId="1247457502" sldId="339"/>
            <ac:spMk id="17" creationId="{C396E6F2-0529-410A-BAA5-3B4EC4F652BA}"/>
          </ac:spMkLst>
        </pc:spChg>
        <pc:spChg chg="mod">
          <ac:chgData name="Åkerman, Ulla" userId="d0083935-d6d3-4ce6-bb83-b342513b4304" providerId="ADAL" clId="{C8346BA7-EE6E-43AA-BA46-31027F0FE80E}" dt="2020-10-26T15:14:17.514" v="453"/>
          <ac:spMkLst>
            <pc:docMk/>
            <pc:sldMk cId="1247457502" sldId="339"/>
            <ac:spMk id="22" creationId="{8F4D8DA0-6873-4772-9C8B-4C7AAA350C97}"/>
          </ac:spMkLst>
        </pc:spChg>
        <pc:spChg chg="mod">
          <ac:chgData name="Åkerman, Ulla" userId="d0083935-d6d3-4ce6-bb83-b342513b4304" providerId="ADAL" clId="{C8346BA7-EE6E-43AA-BA46-31027F0FE80E}" dt="2020-10-26T15:14:31.181" v="454"/>
          <ac:spMkLst>
            <pc:docMk/>
            <pc:sldMk cId="1247457502" sldId="339"/>
            <ac:spMk id="26" creationId="{08AE36F2-0E95-4EF8-86EA-ED5D0475077E}"/>
          </ac:spMkLst>
        </pc:spChg>
        <pc:spChg chg="mod">
          <ac:chgData name="Åkerman, Ulla" userId="d0083935-d6d3-4ce6-bb83-b342513b4304" providerId="ADAL" clId="{C8346BA7-EE6E-43AA-BA46-31027F0FE80E}" dt="2020-10-26T15:13:35.741" v="450" actId="207"/>
          <ac:spMkLst>
            <pc:docMk/>
            <pc:sldMk cId="1247457502" sldId="339"/>
            <ac:spMk id="27" creationId="{99012F31-5832-4EA8-B919-447823ECF36E}"/>
          </ac:spMkLst>
        </pc:spChg>
      </pc:sldChg>
      <pc:sldChg chg="modSp">
        <pc:chgData name="Åkerman, Ulla" userId="d0083935-d6d3-4ce6-bb83-b342513b4304" providerId="ADAL" clId="{C8346BA7-EE6E-43AA-BA46-31027F0FE80E}" dt="2020-10-26T15:48:19.669" v="499" actId="13244"/>
        <pc:sldMkLst>
          <pc:docMk/>
          <pc:sldMk cId="1340289225" sldId="341"/>
        </pc:sldMkLst>
        <pc:picChg chg="mod">
          <ac:chgData name="Åkerman, Ulla" userId="d0083935-d6d3-4ce6-bb83-b342513b4304" providerId="ADAL" clId="{C8346BA7-EE6E-43AA-BA46-31027F0FE80E}" dt="2020-10-26T15:48:19.669" v="499" actId="13244"/>
          <ac:picMkLst>
            <pc:docMk/>
            <pc:sldMk cId="1340289225" sldId="341"/>
            <ac:picMk id="27" creationId="{D9E09946-5850-4683-9A40-6F7D127B70A7}"/>
          </ac:picMkLst>
        </pc:picChg>
      </pc:sldChg>
      <pc:sldChg chg="modSp">
        <pc:chgData name="Åkerman, Ulla" userId="d0083935-d6d3-4ce6-bb83-b342513b4304" providerId="ADAL" clId="{C8346BA7-EE6E-43AA-BA46-31027F0FE80E}" dt="2020-10-26T15:49:05.197" v="508" actId="13244"/>
        <pc:sldMkLst>
          <pc:docMk/>
          <pc:sldMk cId="1828284210" sldId="345"/>
        </pc:sldMkLst>
        <pc:picChg chg="mod">
          <ac:chgData name="Åkerman, Ulla" userId="d0083935-d6d3-4ce6-bb83-b342513b4304" providerId="ADAL" clId="{C8346BA7-EE6E-43AA-BA46-31027F0FE80E}" dt="2020-10-26T15:49:05.197" v="508" actId="13244"/>
          <ac:picMkLst>
            <pc:docMk/>
            <pc:sldMk cId="1828284210" sldId="345"/>
            <ac:picMk id="27" creationId="{568E74C7-86AF-4252-A6B7-2260CAAC10EE}"/>
          </ac:picMkLst>
        </pc:picChg>
      </pc:sldChg>
      <pc:sldChg chg="addSp delSp modSp">
        <pc:chgData name="Åkerman, Ulla" userId="d0083935-d6d3-4ce6-bb83-b342513b4304" providerId="ADAL" clId="{C8346BA7-EE6E-43AA-BA46-31027F0FE80E}" dt="2020-10-26T15:43:32.897" v="471" actId="13244"/>
        <pc:sldMkLst>
          <pc:docMk/>
          <pc:sldMk cId="1312254432" sldId="346"/>
        </pc:sldMkLst>
        <pc:spChg chg="add del mod">
          <ac:chgData name="Åkerman, Ulla" userId="d0083935-d6d3-4ce6-bb83-b342513b4304" providerId="ADAL" clId="{C8346BA7-EE6E-43AA-BA46-31027F0FE80E}" dt="2020-10-26T15:43:10.139" v="468" actId="931"/>
          <ac:spMkLst>
            <pc:docMk/>
            <pc:sldMk cId="1312254432" sldId="346"/>
            <ac:spMk id="25" creationId="{8937D123-0A93-4819-BA9D-0D5C9003177E}"/>
          </ac:spMkLst>
        </pc:spChg>
        <pc:picChg chg="del">
          <ac:chgData name="Åkerman, Ulla" userId="d0083935-d6d3-4ce6-bb83-b342513b4304" providerId="ADAL" clId="{C8346BA7-EE6E-43AA-BA46-31027F0FE80E}" dt="2020-10-26T15:42:59.774" v="467" actId="478"/>
          <ac:picMkLst>
            <pc:docMk/>
            <pc:sldMk cId="1312254432" sldId="346"/>
            <ac:picMk id="23" creationId="{C9E9C77C-FD8F-4ACA-9C6C-699F63FFD070}"/>
          </ac:picMkLst>
        </pc:picChg>
        <pc:picChg chg="add mod">
          <ac:chgData name="Åkerman, Ulla" userId="d0083935-d6d3-4ce6-bb83-b342513b4304" providerId="ADAL" clId="{C8346BA7-EE6E-43AA-BA46-31027F0FE80E}" dt="2020-10-26T15:43:32.897" v="471" actId="13244"/>
          <ac:picMkLst>
            <pc:docMk/>
            <pc:sldMk cId="1312254432" sldId="346"/>
            <ac:picMk id="27" creationId="{AE0B802E-E8D8-4E93-B99B-A1EB8D4E2C30}"/>
          </ac:picMkLst>
        </pc:picChg>
      </pc:sldChg>
      <pc:sldChg chg="del">
        <pc:chgData name="Åkerman, Ulla" userId="d0083935-d6d3-4ce6-bb83-b342513b4304" providerId="ADAL" clId="{C8346BA7-EE6E-43AA-BA46-31027F0FE80E}" dt="2020-10-26T15:08:56.948" v="437" actId="2696"/>
        <pc:sldMkLst>
          <pc:docMk/>
          <pc:sldMk cId="758673465" sldId="347"/>
        </pc:sldMkLst>
      </pc:sldChg>
      <pc:sldChg chg="del">
        <pc:chgData name="Åkerman, Ulla" userId="d0083935-d6d3-4ce6-bb83-b342513b4304" providerId="ADAL" clId="{C8346BA7-EE6E-43AA-BA46-31027F0FE80E}" dt="2020-10-26T15:09:00.577" v="438" actId="2696"/>
        <pc:sldMkLst>
          <pc:docMk/>
          <pc:sldMk cId="768559339" sldId="348"/>
        </pc:sldMkLst>
      </pc:sldChg>
      <pc:sldChg chg="addSp delSp modSp add">
        <pc:chgData name="Åkerman, Ulla" userId="d0083935-d6d3-4ce6-bb83-b342513b4304" providerId="ADAL" clId="{C8346BA7-EE6E-43AA-BA46-31027F0FE80E}" dt="2020-10-26T15:46:07.543" v="494" actId="13244"/>
        <pc:sldMkLst>
          <pc:docMk/>
          <pc:sldMk cId="1962986173" sldId="349"/>
        </pc:sldMkLst>
        <pc:spChg chg="mod">
          <ac:chgData name="Åkerman, Ulla" userId="d0083935-d6d3-4ce6-bb83-b342513b4304" providerId="ADAL" clId="{C8346BA7-EE6E-43AA-BA46-31027F0FE80E}" dt="2020-10-26T15:00:12.518" v="72" actId="1076"/>
          <ac:spMkLst>
            <pc:docMk/>
            <pc:sldMk cId="1962986173" sldId="349"/>
            <ac:spMk id="2" creationId="{69E9DE79-EB00-4923-A172-AA3F72325F79}"/>
          </ac:spMkLst>
        </pc:spChg>
        <pc:spChg chg="mod">
          <ac:chgData name="Åkerman, Ulla" userId="d0083935-d6d3-4ce6-bb83-b342513b4304" providerId="ADAL" clId="{C8346BA7-EE6E-43AA-BA46-31027F0FE80E}" dt="2020-10-26T15:02:33.848" v="92" actId="20577"/>
          <ac:spMkLst>
            <pc:docMk/>
            <pc:sldMk cId="1962986173" sldId="349"/>
            <ac:spMk id="7" creationId="{E661F19C-12D2-4423-B2FC-907D1AED8BE4}"/>
          </ac:spMkLst>
        </pc:spChg>
        <pc:spChg chg="add del mod">
          <ac:chgData name="Åkerman, Ulla" userId="d0083935-d6d3-4ce6-bb83-b342513b4304" providerId="ADAL" clId="{C8346BA7-EE6E-43AA-BA46-31027F0FE80E}" dt="2020-10-26T15:01:26.113" v="76" actId="931"/>
          <ac:spMkLst>
            <pc:docMk/>
            <pc:sldMk cId="1962986173" sldId="349"/>
            <ac:spMk id="8" creationId="{41956035-3E00-4F0A-B159-A31D8EB65475}"/>
          </ac:spMkLst>
        </pc:spChg>
        <pc:picChg chg="add mod">
          <ac:chgData name="Åkerman, Ulla" userId="d0083935-d6d3-4ce6-bb83-b342513b4304" providerId="ADAL" clId="{C8346BA7-EE6E-43AA-BA46-31027F0FE80E}" dt="2020-10-26T15:46:07.543" v="494" actId="13244"/>
          <ac:picMkLst>
            <pc:docMk/>
            <pc:sldMk cId="1962986173" sldId="349"/>
            <ac:picMk id="10" creationId="{CBB6C9A9-D9A5-47F6-AA4D-756199A049A4}"/>
          </ac:picMkLst>
        </pc:picChg>
        <pc:picChg chg="del mod">
          <ac:chgData name="Åkerman, Ulla" userId="d0083935-d6d3-4ce6-bb83-b342513b4304" providerId="ADAL" clId="{C8346BA7-EE6E-43AA-BA46-31027F0FE80E}" dt="2020-10-26T15:01:15.514" v="75" actId="478"/>
          <ac:picMkLst>
            <pc:docMk/>
            <pc:sldMk cId="1962986173" sldId="349"/>
            <ac:picMk id="16" creationId="{3FC4EC42-DD1E-4EDA-B41E-8AA50FD3C4D8}"/>
          </ac:picMkLst>
        </pc:picChg>
      </pc:sldChg>
    </pc:docChg>
  </pc:docChgLst>
  <pc:docChgLst>
    <pc:chgData name="Åkerman, Ulla" userId="d0083935-d6d3-4ce6-bb83-b342513b4304" providerId="ADAL" clId="{9A3431C5-66D1-4935-9938-0E8A53069ABA}"/>
    <pc:docChg chg="undo custSel addSld delSld modSld">
      <pc:chgData name="Åkerman, Ulla" userId="d0083935-d6d3-4ce6-bb83-b342513b4304" providerId="ADAL" clId="{9A3431C5-66D1-4935-9938-0E8A53069ABA}" dt="2020-12-21T09:57:55.806" v="219" actId="1035"/>
      <pc:docMkLst>
        <pc:docMk/>
      </pc:docMkLst>
      <pc:sldChg chg="addSp delSp modSp">
        <pc:chgData name="Åkerman, Ulla" userId="d0083935-d6d3-4ce6-bb83-b342513b4304" providerId="ADAL" clId="{9A3431C5-66D1-4935-9938-0E8A53069ABA}" dt="2020-12-18T10:45:10.191" v="4" actId="13244"/>
        <pc:sldMkLst>
          <pc:docMk/>
          <pc:sldMk cId="1141246981" sldId="323"/>
        </pc:sldMkLst>
        <pc:spChg chg="add del mod">
          <ac:chgData name="Åkerman, Ulla" userId="d0083935-d6d3-4ce6-bb83-b342513b4304" providerId="ADAL" clId="{9A3431C5-66D1-4935-9938-0E8A53069ABA}" dt="2020-12-18T10:45:03.884" v="1" actId="931"/>
          <ac:spMkLst>
            <pc:docMk/>
            <pc:sldMk cId="1141246981" sldId="323"/>
            <ac:spMk id="8" creationId="{FAC5398A-916F-4DC3-B808-5AEDC512313A}"/>
          </ac:spMkLst>
        </pc:spChg>
        <pc:picChg chg="del">
          <ac:chgData name="Åkerman, Ulla" userId="d0083935-d6d3-4ce6-bb83-b342513b4304" providerId="ADAL" clId="{9A3431C5-66D1-4935-9938-0E8A53069ABA}" dt="2020-12-18T10:44:30.277" v="0" actId="478"/>
          <ac:picMkLst>
            <pc:docMk/>
            <pc:sldMk cId="1141246981" sldId="323"/>
            <ac:picMk id="10" creationId="{96668DBA-CB69-4801-81A5-E3CF5CE08C22}"/>
          </ac:picMkLst>
        </pc:picChg>
        <pc:picChg chg="add mod">
          <ac:chgData name="Åkerman, Ulla" userId="d0083935-d6d3-4ce6-bb83-b342513b4304" providerId="ADAL" clId="{9A3431C5-66D1-4935-9938-0E8A53069ABA}" dt="2020-12-18T10:45:10.191" v="4" actId="13244"/>
          <ac:picMkLst>
            <pc:docMk/>
            <pc:sldMk cId="1141246981" sldId="323"/>
            <ac:picMk id="11" creationId="{403CFD04-50EB-4F32-887C-E3EEC0786ECC}"/>
          </ac:picMkLst>
        </pc:picChg>
      </pc:sldChg>
      <pc:sldChg chg="addSp delSp modSp">
        <pc:chgData name="Åkerman, Ulla" userId="d0083935-d6d3-4ce6-bb83-b342513b4304" providerId="ADAL" clId="{9A3431C5-66D1-4935-9938-0E8A53069ABA}" dt="2020-12-18T15:04:15.624" v="189" actId="1076"/>
        <pc:sldMkLst>
          <pc:docMk/>
          <pc:sldMk cId="3473346265" sldId="324"/>
        </pc:sldMkLst>
        <pc:spChg chg="add del">
          <ac:chgData name="Åkerman, Ulla" userId="d0083935-d6d3-4ce6-bb83-b342513b4304" providerId="ADAL" clId="{9A3431C5-66D1-4935-9938-0E8A53069ABA}" dt="2020-12-18T14:59:12.168" v="28" actId="478"/>
          <ac:spMkLst>
            <pc:docMk/>
            <pc:sldMk cId="3473346265" sldId="324"/>
            <ac:spMk id="31" creationId="{CE3B8B2C-E689-4580-921F-D4DEFD55DE42}"/>
          </ac:spMkLst>
        </pc:spChg>
        <pc:spChg chg="add">
          <ac:chgData name="Åkerman, Ulla" userId="d0083935-d6d3-4ce6-bb83-b342513b4304" providerId="ADAL" clId="{9A3431C5-66D1-4935-9938-0E8A53069ABA}" dt="2020-12-18T14:59:09.591" v="27"/>
          <ac:spMkLst>
            <pc:docMk/>
            <pc:sldMk cId="3473346265" sldId="324"/>
            <ac:spMk id="32" creationId="{E7BD1B93-24DB-4E2B-B7D2-83E0DAFFC595}"/>
          </ac:spMkLst>
        </pc:spChg>
        <pc:spChg chg="mod">
          <ac:chgData name="Åkerman, Ulla" userId="d0083935-d6d3-4ce6-bb83-b342513b4304" providerId="ADAL" clId="{9A3431C5-66D1-4935-9938-0E8A53069ABA}" dt="2020-12-18T14:59:26.440" v="32" actId="1035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9A3431C5-66D1-4935-9938-0E8A53069ABA}" dt="2020-12-18T15:01:06.177" v="64" actId="14100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9A3431C5-66D1-4935-9938-0E8A53069ABA}" dt="2020-12-18T14:59:47.546" v="36" actId="1035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9A3431C5-66D1-4935-9938-0E8A53069ABA}" dt="2020-12-18T15:01:29.795" v="69" actId="1035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9A3431C5-66D1-4935-9938-0E8A53069ABA}" dt="2020-12-18T15:01:48.785" v="78" actId="1036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9A3431C5-66D1-4935-9938-0E8A53069ABA}" dt="2020-12-18T14:59:26.440" v="32" actId="1035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9A3431C5-66D1-4935-9938-0E8A53069ABA}" dt="2020-12-18T15:00:02.363" v="41" actId="1036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9A3431C5-66D1-4935-9938-0E8A53069ABA}" dt="2020-12-18T15:00:02.363" v="41" actId="1036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9A3431C5-66D1-4935-9938-0E8A53069ABA}" dt="2020-12-18T15:02:00.464" v="86" actId="1036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9A3431C5-66D1-4935-9938-0E8A53069ABA}" dt="2020-12-18T15:02:00.464" v="86" actId="1036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9A3431C5-66D1-4935-9938-0E8A53069ABA}" dt="2020-12-18T15:02:49.677" v="168" actId="14100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9A3431C5-66D1-4935-9938-0E8A53069ABA}" dt="2020-12-18T15:03:17.261" v="178" actId="1036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9A3431C5-66D1-4935-9938-0E8A53069ABA}" dt="2020-12-18T15:03:02.786" v="176" actId="1035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9A3431C5-66D1-4935-9938-0E8A53069ABA}" dt="2020-12-18T15:02:36.966" v="165" actId="14100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9A3431C5-66D1-4935-9938-0E8A53069ABA}" dt="2020-12-18T15:03:02.786" v="176" actId="1035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9A3431C5-66D1-4935-9938-0E8A53069ABA}" dt="2020-12-18T15:03:02.786" v="176" actId="1035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9A3431C5-66D1-4935-9938-0E8A53069ABA}" dt="2020-12-18T15:03:31.497" v="185" actId="1035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9A3431C5-66D1-4935-9938-0E8A53069ABA}" dt="2020-12-18T15:02:12.899" v="103" actId="1035"/>
          <ac:spMkLst>
            <pc:docMk/>
            <pc:sldMk cId="3473346265" sldId="324"/>
            <ac:spMk id="54" creationId="{8AB71C34-85FD-4E4D-9F35-33E9C4308DD2}"/>
          </ac:spMkLst>
        </pc:spChg>
        <pc:spChg chg="mod">
          <ac:chgData name="Åkerman, Ulla" userId="d0083935-d6d3-4ce6-bb83-b342513b4304" providerId="ADAL" clId="{9A3431C5-66D1-4935-9938-0E8A53069ABA}" dt="2020-12-18T15:04:15.624" v="189" actId="1076"/>
          <ac:spMkLst>
            <pc:docMk/>
            <pc:sldMk cId="3473346265" sldId="324"/>
            <ac:spMk id="55" creationId="{0B14506A-2825-4BB1-804B-279904657466}"/>
          </ac:spMkLst>
        </pc:spChg>
        <pc:spChg chg="add">
          <ac:chgData name="Åkerman, Ulla" userId="d0083935-d6d3-4ce6-bb83-b342513b4304" providerId="ADAL" clId="{9A3431C5-66D1-4935-9938-0E8A53069ABA}" dt="2020-12-18T14:59:09.591" v="27"/>
          <ac:spMkLst>
            <pc:docMk/>
            <pc:sldMk cId="3473346265" sldId="324"/>
            <ac:spMk id="56" creationId="{4745B378-0571-4AF6-8069-31014521DDF0}"/>
          </ac:spMkLst>
        </pc:spChg>
        <pc:grpChg chg="add del mod">
          <ac:chgData name="Åkerman, Ulla" userId="d0083935-d6d3-4ce6-bb83-b342513b4304" providerId="ADAL" clId="{9A3431C5-66D1-4935-9938-0E8A53069ABA}" dt="2020-12-18T14:59:12.168" v="28" actId="478"/>
          <ac:grpSpMkLst>
            <pc:docMk/>
            <pc:sldMk cId="3473346265" sldId="324"/>
            <ac:grpSpMk id="30" creationId="{5991FF92-EB2C-4479-8A78-A93B378B7F00}"/>
          </ac:grpSpMkLst>
        </pc:grpChg>
        <pc:picChg chg="add mod">
          <ac:chgData name="Åkerman, Ulla" userId="d0083935-d6d3-4ce6-bb83-b342513b4304" providerId="ADAL" clId="{9A3431C5-66D1-4935-9938-0E8A53069ABA}" dt="2020-12-18T15:04:09.330" v="188" actId="13244"/>
          <ac:picMkLst>
            <pc:docMk/>
            <pc:sldMk cId="3473346265" sldId="324"/>
            <ac:picMk id="8" creationId="{CB475D6D-F503-4AAB-9DA6-3159866CCFED}"/>
          </ac:picMkLst>
        </pc:picChg>
      </pc:sldChg>
      <pc:sldChg chg="addSp delSp modSp">
        <pc:chgData name="Åkerman, Ulla" userId="d0083935-d6d3-4ce6-bb83-b342513b4304" providerId="ADAL" clId="{9A3431C5-66D1-4935-9938-0E8A53069ABA}" dt="2020-12-18T10:52:38.227" v="9" actId="13244"/>
        <pc:sldMkLst>
          <pc:docMk/>
          <pc:sldMk cId="2615051094" sldId="326"/>
        </pc:sldMkLst>
        <pc:spChg chg="add del mod">
          <ac:chgData name="Åkerman, Ulla" userId="d0083935-d6d3-4ce6-bb83-b342513b4304" providerId="ADAL" clId="{9A3431C5-66D1-4935-9938-0E8A53069ABA}" dt="2020-12-18T10:52:32.856" v="6" actId="931"/>
          <ac:spMkLst>
            <pc:docMk/>
            <pc:sldMk cId="2615051094" sldId="326"/>
            <ac:spMk id="8" creationId="{845955EC-6714-4053-B52C-DC5A4D7BCB93}"/>
          </ac:spMkLst>
        </pc:spChg>
        <pc:picChg chg="add mod">
          <ac:chgData name="Åkerman, Ulla" userId="d0083935-d6d3-4ce6-bb83-b342513b4304" providerId="ADAL" clId="{9A3431C5-66D1-4935-9938-0E8A53069ABA}" dt="2020-12-18T10:52:38.227" v="9" actId="13244"/>
          <ac:picMkLst>
            <pc:docMk/>
            <pc:sldMk cId="2615051094" sldId="326"/>
            <ac:picMk id="10" creationId="{C271D91D-2538-4E78-8DC9-AA5055B7B48D}"/>
          </ac:picMkLst>
        </pc:picChg>
        <pc:picChg chg="del">
          <ac:chgData name="Åkerman, Ulla" userId="d0083935-d6d3-4ce6-bb83-b342513b4304" providerId="ADAL" clId="{9A3431C5-66D1-4935-9938-0E8A53069ABA}" dt="2020-12-18T10:52:25.660" v="5" actId="478"/>
          <ac:picMkLst>
            <pc:docMk/>
            <pc:sldMk cId="2615051094" sldId="326"/>
            <ac:picMk id="39" creationId="{F0FA6B89-F964-4042-AF6B-59F8EDEB7664}"/>
          </ac:picMkLst>
        </pc:picChg>
      </pc:sldChg>
      <pc:sldChg chg="addSp modSp">
        <pc:chgData name="Åkerman, Ulla" userId="d0083935-d6d3-4ce6-bb83-b342513b4304" providerId="ADAL" clId="{9A3431C5-66D1-4935-9938-0E8A53069ABA}" dt="2020-12-18T15:11:09.689" v="215" actId="13244"/>
        <pc:sldMkLst>
          <pc:docMk/>
          <pc:sldMk cId="232067516" sldId="327"/>
        </pc:sldMkLst>
        <pc:spChg chg="mod">
          <ac:chgData name="Åkerman, Ulla" userId="d0083935-d6d3-4ce6-bb83-b342513b4304" providerId="ADAL" clId="{9A3431C5-66D1-4935-9938-0E8A53069ABA}" dt="2020-12-18T15:05:27.593" v="196" actId="1036"/>
          <ac:spMkLst>
            <pc:docMk/>
            <pc:sldMk cId="232067516" sldId="327"/>
            <ac:spMk id="30" creationId="{5858ED5B-1963-4CDE-8E0F-2BEF3C2B10CE}"/>
          </ac:spMkLst>
        </pc:spChg>
        <pc:spChg chg="mod">
          <ac:chgData name="Åkerman, Ulla" userId="d0083935-d6d3-4ce6-bb83-b342513b4304" providerId="ADAL" clId="{9A3431C5-66D1-4935-9938-0E8A53069ABA}" dt="2020-12-18T15:11:09.689" v="215" actId="13244"/>
          <ac:spMkLst>
            <pc:docMk/>
            <pc:sldMk cId="232067516" sldId="327"/>
            <ac:spMk id="31" creationId="{3044B7E3-ADAF-4D11-B613-82D80B4C4A8E}"/>
          </ac:spMkLst>
        </pc:spChg>
        <pc:spChg chg="mod">
          <ac:chgData name="Åkerman, Ulla" userId="d0083935-d6d3-4ce6-bb83-b342513b4304" providerId="ADAL" clId="{9A3431C5-66D1-4935-9938-0E8A53069ABA}" dt="2020-12-18T15:11:06.040" v="214" actId="13244"/>
          <ac:spMkLst>
            <pc:docMk/>
            <pc:sldMk cId="232067516" sldId="327"/>
            <ac:spMk id="32" creationId="{F0AEEB56-E0C7-4007-8176-B7471C52B5B6}"/>
          </ac:spMkLst>
        </pc:spChg>
        <pc:spChg chg="mod">
          <ac:chgData name="Åkerman, Ulla" userId="d0083935-d6d3-4ce6-bb83-b342513b4304" providerId="ADAL" clId="{9A3431C5-66D1-4935-9938-0E8A53069ABA}" dt="2020-12-18T15:05:40.346" v="197" actId="1076"/>
          <ac:spMkLst>
            <pc:docMk/>
            <pc:sldMk cId="232067516" sldId="327"/>
            <ac:spMk id="33" creationId="{32F904BE-502D-49EF-99A6-0EF08EAE3A5E}"/>
          </ac:spMkLst>
        </pc:spChg>
        <pc:spChg chg="mod">
          <ac:chgData name="Åkerman, Ulla" userId="d0083935-d6d3-4ce6-bb83-b342513b4304" providerId="ADAL" clId="{9A3431C5-66D1-4935-9938-0E8A53069ABA}" dt="2020-12-18T15:05:40.346" v="197" actId="1076"/>
          <ac:spMkLst>
            <pc:docMk/>
            <pc:sldMk cId="232067516" sldId="327"/>
            <ac:spMk id="34" creationId="{675AC0A5-C0CF-40CE-9124-86665F91D67C}"/>
          </ac:spMkLst>
        </pc:spChg>
        <pc:spChg chg="mod">
          <ac:chgData name="Åkerman, Ulla" userId="d0083935-d6d3-4ce6-bb83-b342513b4304" providerId="ADAL" clId="{9A3431C5-66D1-4935-9938-0E8A53069ABA}" dt="2020-12-18T15:10:54.705" v="213" actId="13244"/>
          <ac:spMkLst>
            <pc:docMk/>
            <pc:sldMk cId="232067516" sldId="327"/>
            <ac:spMk id="35" creationId="{4BBCBE0F-263E-4FD4-AC8B-C4EF9B9AF1B8}"/>
          </ac:spMkLst>
        </pc:spChg>
        <pc:spChg chg="mod">
          <ac:chgData name="Åkerman, Ulla" userId="d0083935-d6d3-4ce6-bb83-b342513b4304" providerId="ADAL" clId="{9A3431C5-66D1-4935-9938-0E8A53069ABA}" dt="2020-12-18T15:10:44.633" v="212" actId="13244"/>
          <ac:spMkLst>
            <pc:docMk/>
            <pc:sldMk cId="232067516" sldId="327"/>
            <ac:spMk id="36" creationId="{8616BB18-3D95-4A48-ACBA-C455A061A261}"/>
          </ac:spMkLst>
        </pc:spChg>
        <pc:grpChg chg="mod">
          <ac:chgData name="Åkerman, Ulla" userId="d0083935-d6d3-4ce6-bb83-b342513b4304" providerId="ADAL" clId="{9A3431C5-66D1-4935-9938-0E8A53069ABA}" dt="2020-12-18T15:05:27.593" v="196" actId="1036"/>
          <ac:grpSpMkLst>
            <pc:docMk/>
            <pc:sldMk cId="232067516" sldId="327"/>
            <ac:grpSpMk id="27" creationId="{040FD759-45CC-4ACE-943D-6999E074E886}"/>
          </ac:grpSpMkLst>
        </pc:grpChg>
        <pc:picChg chg="add mod">
          <ac:chgData name="Åkerman, Ulla" userId="d0083935-d6d3-4ce6-bb83-b342513b4304" providerId="ADAL" clId="{9A3431C5-66D1-4935-9938-0E8A53069ABA}" dt="2020-12-18T15:07:58.832" v="211" actId="13244"/>
          <ac:picMkLst>
            <pc:docMk/>
            <pc:sldMk cId="232067516" sldId="327"/>
            <ac:picMk id="7" creationId="{2A3FB2EF-314B-47CE-A0D8-422DE750DE1E}"/>
          </ac:picMkLst>
        </pc:picChg>
        <pc:picChg chg="add mod">
          <ac:chgData name="Åkerman, Ulla" userId="d0083935-d6d3-4ce6-bb83-b342513b4304" providerId="ADAL" clId="{9A3431C5-66D1-4935-9938-0E8A53069ABA}" dt="2020-12-18T15:07:27.905" v="209" actId="13244"/>
          <ac:picMkLst>
            <pc:docMk/>
            <pc:sldMk cId="232067516" sldId="327"/>
            <ac:picMk id="21" creationId="{F85D964E-0DAB-4131-9A64-270396AD4A74}"/>
          </ac:picMkLst>
        </pc:picChg>
      </pc:sldChg>
      <pc:sldChg chg="modSp">
        <pc:chgData name="Åkerman, Ulla" userId="d0083935-d6d3-4ce6-bb83-b342513b4304" providerId="ADAL" clId="{9A3431C5-66D1-4935-9938-0E8A53069ABA}" dt="2020-12-18T11:15:14.353" v="19" actId="6549"/>
        <pc:sldMkLst>
          <pc:docMk/>
          <pc:sldMk cId="3769486148" sldId="334"/>
        </pc:sldMkLst>
        <pc:spChg chg="mod">
          <ac:chgData name="Åkerman, Ulla" userId="d0083935-d6d3-4ce6-bb83-b342513b4304" providerId="ADAL" clId="{9A3431C5-66D1-4935-9938-0E8A53069ABA}" dt="2020-12-18T11:15:14.353" v="19" actId="6549"/>
          <ac:spMkLst>
            <pc:docMk/>
            <pc:sldMk cId="3769486148" sldId="334"/>
            <ac:spMk id="7" creationId="{DA7DE232-EA80-43E6-9FF1-80EFB33B81A5}"/>
          </ac:spMkLst>
        </pc:spChg>
      </pc:sldChg>
      <pc:sldChg chg="addSp delSp modSp">
        <pc:chgData name="Åkerman, Ulla" userId="d0083935-d6d3-4ce6-bb83-b342513b4304" providerId="ADAL" clId="{9A3431C5-66D1-4935-9938-0E8A53069ABA}" dt="2020-12-18T11:15:54.074" v="26" actId="13244"/>
        <pc:sldMkLst>
          <pc:docMk/>
          <pc:sldMk cId="1158175688" sldId="336"/>
        </pc:sldMkLst>
        <pc:spChg chg="add del mod">
          <ac:chgData name="Åkerman, Ulla" userId="d0083935-d6d3-4ce6-bb83-b342513b4304" providerId="ADAL" clId="{9A3431C5-66D1-4935-9938-0E8A53069ABA}" dt="2020-12-18T11:15:46.486" v="21" actId="931"/>
          <ac:spMkLst>
            <pc:docMk/>
            <pc:sldMk cId="1158175688" sldId="336"/>
            <ac:spMk id="8" creationId="{30D8B581-3C2E-4714-94CE-694620D46B73}"/>
          </ac:spMkLst>
        </pc:spChg>
        <pc:picChg chg="add mod">
          <ac:chgData name="Åkerman, Ulla" userId="d0083935-d6d3-4ce6-bb83-b342513b4304" providerId="ADAL" clId="{9A3431C5-66D1-4935-9938-0E8A53069ABA}" dt="2020-12-18T11:15:54.074" v="26" actId="13244"/>
          <ac:picMkLst>
            <pc:docMk/>
            <pc:sldMk cId="1158175688" sldId="336"/>
            <ac:picMk id="10" creationId="{E7D57DD5-83D7-4A68-88D6-E828C8201393}"/>
          </ac:picMkLst>
        </pc:picChg>
        <pc:picChg chg="del">
          <ac:chgData name="Åkerman, Ulla" userId="d0083935-d6d3-4ce6-bb83-b342513b4304" providerId="ADAL" clId="{9A3431C5-66D1-4935-9938-0E8A53069ABA}" dt="2020-12-18T11:15:38.209" v="20" actId="478"/>
          <ac:picMkLst>
            <pc:docMk/>
            <pc:sldMk cId="1158175688" sldId="336"/>
            <ac:picMk id="19" creationId="{4BA5ABBF-B377-4B17-B391-7E866E944B44}"/>
          </ac:picMkLst>
        </pc:picChg>
      </pc:sldChg>
      <pc:sldChg chg="addSp delSp modSp">
        <pc:chgData name="Åkerman, Ulla" userId="d0083935-d6d3-4ce6-bb83-b342513b4304" providerId="ADAL" clId="{9A3431C5-66D1-4935-9938-0E8A53069ABA}" dt="2020-12-21T09:57:55.806" v="219" actId="1035"/>
        <pc:sldMkLst>
          <pc:docMk/>
          <pc:sldMk cId="1962986173" sldId="349"/>
        </pc:sldMkLst>
        <pc:spChg chg="add del mod">
          <ac:chgData name="Åkerman, Ulla" userId="d0083935-d6d3-4ce6-bb83-b342513b4304" providerId="ADAL" clId="{9A3431C5-66D1-4935-9938-0E8A53069ABA}" dt="2020-12-18T11:07:07.841" v="13" actId="478"/>
          <ac:spMkLst>
            <pc:docMk/>
            <pc:sldMk cId="1962986173" sldId="349"/>
            <ac:spMk id="8" creationId="{E0CC659E-D08C-4805-9658-AA386EE83480}"/>
          </ac:spMkLst>
        </pc:spChg>
        <pc:spChg chg="add del mod">
          <ac:chgData name="Åkerman, Ulla" userId="d0083935-d6d3-4ce6-bb83-b342513b4304" providerId="ADAL" clId="{9A3431C5-66D1-4935-9938-0E8A53069ABA}" dt="2020-12-18T11:07:20.892" v="15" actId="931"/>
          <ac:spMkLst>
            <pc:docMk/>
            <pc:sldMk cId="1962986173" sldId="349"/>
            <ac:spMk id="13" creationId="{F50A268B-BD07-4366-B124-FD07A0AA76F0}"/>
          </ac:spMkLst>
        </pc:spChg>
        <pc:picChg chg="add del">
          <ac:chgData name="Åkerman, Ulla" userId="d0083935-d6d3-4ce6-bb83-b342513b4304" providerId="ADAL" clId="{9A3431C5-66D1-4935-9938-0E8A53069ABA}" dt="2020-12-18T11:07:13.459" v="14" actId="478"/>
          <ac:picMkLst>
            <pc:docMk/>
            <pc:sldMk cId="1962986173" sldId="349"/>
            <ac:picMk id="10" creationId="{CBB6C9A9-D9A5-47F6-AA4D-756199A049A4}"/>
          </ac:picMkLst>
        </pc:picChg>
        <pc:picChg chg="add del mod">
          <ac:chgData name="Åkerman, Ulla" userId="d0083935-d6d3-4ce6-bb83-b342513b4304" providerId="ADAL" clId="{9A3431C5-66D1-4935-9938-0E8A53069ABA}" dt="2020-12-18T11:07:07.202" v="12" actId="931"/>
          <ac:picMkLst>
            <pc:docMk/>
            <pc:sldMk cId="1962986173" sldId="349"/>
            <ac:picMk id="11" creationId="{BC50CD21-3C5A-46AE-82F9-875B332217D0}"/>
          </ac:picMkLst>
        </pc:picChg>
        <pc:picChg chg="add mod">
          <ac:chgData name="Åkerman, Ulla" userId="d0083935-d6d3-4ce6-bb83-b342513b4304" providerId="ADAL" clId="{9A3431C5-66D1-4935-9938-0E8A53069ABA}" dt="2020-12-21T09:57:55.806" v="219" actId="1035"/>
          <ac:picMkLst>
            <pc:docMk/>
            <pc:sldMk cId="1962986173" sldId="349"/>
            <ac:picMk id="15" creationId="{36AD559C-F261-4FDB-844C-F35DCE7D0FB4}"/>
          </ac:picMkLst>
        </pc:picChg>
      </pc:sldChg>
      <pc:sldChg chg="add del">
        <pc:chgData name="Åkerman, Ulla" userId="d0083935-d6d3-4ce6-bb83-b342513b4304" providerId="ADAL" clId="{9A3431C5-66D1-4935-9938-0E8A53069ABA}" dt="2020-12-18T15:05:49.796" v="199"/>
        <pc:sldMkLst>
          <pc:docMk/>
          <pc:sldMk cId="3586512469" sldId="351"/>
        </pc:sldMkLst>
      </pc:sldChg>
    </pc:docChg>
  </pc:docChgLst>
  <pc:docChgLst>
    <pc:chgData name="Åkerman, Ulla" userId="d0083935-d6d3-4ce6-bb83-b342513b4304" providerId="ADAL" clId="{E036EC2E-CF55-45A4-B4FD-69313E439AAF}"/>
    <pc:docChg chg="modSld">
      <pc:chgData name="Åkerman, Ulla" userId="d0083935-d6d3-4ce6-bb83-b342513b4304" providerId="ADAL" clId="{E036EC2E-CF55-45A4-B4FD-69313E439AAF}" dt="2020-11-17T12:47:10.629" v="42" actId="20577"/>
      <pc:docMkLst>
        <pc:docMk/>
      </pc:docMkLst>
      <pc:sldChg chg="modSp">
        <pc:chgData name="Åkerman, Ulla" userId="d0083935-d6d3-4ce6-bb83-b342513b4304" providerId="ADAL" clId="{E036EC2E-CF55-45A4-B4FD-69313E439AAF}" dt="2020-11-09T10:51:04.442" v="0" actId="20577"/>
        <pc:sldMkLst>
          <pc:docMk/>
          <pc:sldMk cId="3473346265" sldId="324"/>
        </pc:sldMkLst>
        <pc:spChg chg="mod">
          <ac:chgData name="Åkerman, Ulla" userId="d0083935-d6d3-4ce6-bb83-b342513b4304" providerId="ADAL" clId="{E036EC2E-CF55-45A4-B4FD-69313E439AAF}" dt="2020-11-09T10:51:04.442" v="0" actId="20577"/>
          <ac:spMkLst>
            <pc:docMk/>
            <pc:sldMk cId="3473346265" sldId="324"/>
            <ac:spMk id="42" creationId="{78F753EA-6AC5-49F6-A905-4B0DA9477435}"/>
          </ac:spMkLst>
        </pc:spChg>
      </pc:sldChg>
      <pc:sldChg chg="modSp">
        <pc:chgData name="Åkerman, Ulla" userId="d0083935-d6d3-4ce6-bb83-b342513b4304" providerId="ADAL" clId="{E036EC2E-CF55-45A4-B4FD-69313E439AAF}" dt="2020-11-17T12:47:10.629" v="42" actId="20577"/>
        <pc:sldMkLst>
          <pc:docMk/>
          <pc:sldMk cId="2368783740" sldId="325"/>
        </pc:sldMkLst>
        <pc:spChg chg="mod">
          <ac:chgData name="Åkerman, Ulla" userId="d0083935-d6d3-4ce6-bb83-b342513b4304" providerId="ADAL" clId="{E036EC2E-CF55-45A4-B4FD-69313E439AAF}" dt="2020-11-17T12:47:10.629" v="42" actId="20577"/>
          <ac:spMkLst>
            <pc:docMk/>
            <pc:sldMk cId="2368783740" sldId="325"/>
            <ac:spMk id="2" creationId="{67BE9C06-4D52-488E-A105-D3E45CCEA20C}"/>
          </ac:spMkLst>
        </pc:spChg>
      </pc:sldChg>
      <pc:sldChg chg="modSp">
        <pc:chgData name="Åkerman, Ulla" userId="d0083935-d6d3-4ce6-bb83-b342513b4304" providerId="ADAL" clId="{E036EC2E-CF55-45A4-B4FD-69313E439AAF}" dt="2020-11-09T13:28:45.704" v="22" actId="20577"/>
        <pc:sldMkLst>
          <pc:docMk/>
          <pc:sldMk cId="3110583444" sldId="338"/>
        </pc:sldMkLst>
        <pc:spChg chg="mod">
          <ac:chgData name="Åkerman, Ulla" userId="d0083935-d6d3-4ce6-bb83-b342513b4304" providerId="ADAL" clId="{E036EC2E-CF55-45A4-B4FD-69313E439AAF}" dt="2020-11-09T13:28:45.704" v="22" actId="20577"/>
          <ac:spMkLst>
            <pc:docMk/>
            <pc:sldMk cId="3110583444" sldId="338"/>
            <ac:spMk id="7" creationId="{44A708AF-15D1-4FCF-904D-BE9B29A1079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9" name="Platshållare för bild 18" descr="Tvåfilig motorväg med vit lastbil i förgrunden och personbilar i bakgrunden.">
            <a:extLst>
              <a:ext uri="{FF2B5EF4-FFF2-40B4-BE49-F238E27FC236}">
                <a16:creationId xmlns:a16="http://schemas.microsoft.com/office/drawing/2014/main" id="{5B8CC249-2413-470E-98A5-2662B0A733A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" r="11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 genomgång av alla steg med uppgifter som behövs för ett behandlande företag att rapportera farligt avfall till avfallsregistret hos Naturvårdsverket.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Så fungerar </a:t>
            </a:r>
            <a:br>
              <a:rPr lang="sv-SE" dirty="0"/>
            </a:br>
            <a:r>
              <a:rPr lang="sv-SE" dirty="0"/>
              <a:t>e-tjänsten</a:t>
            </a:r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445040" y="4605380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072-321 45 78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445041" y="4408302"/>
            <a:ext cx="1169954" cy="169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Telefon: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144097" y="4649105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tova.strand@avretur.se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144097" y="4494824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445041" y="4181919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 Strand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417061" y="3932545"/>
            <a:ext cx="1867391" cy="216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144096" y="4253409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ÅVA Retur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1116118" y="4029092"/>
            <a:ext cx="2245631" cy="1988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5419873" y="3704330"/>
            <a:ext cx="1864580" cy="19922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578654-3214</a:t>
            </a:r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5396995" y="3420368"/>
            <a:ext cx="2487373" cy="247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CB475D6D-F503-4AAB-9DA6-3159866CCF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336" y="3349994"/>
            <a:ext cx="2918713" cy="685859"/>
          </a:xfrm>
          <a:prstGeom prst="rect">
            <a:avLst/>
          </a:prstGeom>
        </p:spPr>
      </p:pic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1115496" y="3108130"/>
            <a:ext cx="6148076" cy="260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470930" y="2805902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070-345 67 82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470930" y="2608620"/>
            <a:ext cx="1260998" cy="199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Telefon: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169986" y="2866946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sune</a:t>
            </a:r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.degerman@avaretur.se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169986" y="2632894"/>
            <a:ext cx="1260999" cy="206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470930" y="2385222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Degerman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470930" y="2117580"/>
            <a:ext cx="1169954" cy="247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169986" y="2404348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Sune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169986" y="2157794"/>
            <a:ext cx="1169954" cy="2080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169986" y="1975540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19660916-1689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2912418" y="1987299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Verksamhetsutövare är i det här fallet behandlare av farligt avfall. I andra anteckningar är verksamhetsutövare utförare som yrkesmässigt producerar, transporterar eller samlar in farligt avfall, eller agerar som handlare och mäklare av farligt avfall 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182036" y="1757540"/>
            <a:ext cx="2928929" cy="191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1166337" y="1513427"/>
            <a:ext cx="13003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Uppgiftslämnare</a:t>
            </a:r>
          </a:p>
        </p:txBody>
      </p:sp>
      <p:pic>
        <p:nvPicPr>
          <p:cNvPr id="7" name="Bildobjekt 6" descr="Skärmdump på e-tjänstens navigering med steget Kontaktuppgifter aktiverat. Steget innan är Start. Efterföljande steg är: Behandlingsinformation, Farligt avfall, Summering och Klar.">
            <a:extLst>
              <a:ext uri="{FF2B5EF4-FFF2-40B4-BE49-F238E27FC236}">
                <a16:creationId xmlns:a16="http://schemas.microsoft.com/office/drawing/2014/main" id="{A4E0DAF2-D2CB-4EC1-BDAE-6B453AF1DB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929" y="995058"/>
            <a:ext cx="4229135" cy="49072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1"/>
            <a:ext cx="7344000" cy="530448"/>
          </a:xfrm>
        </p:spPr>
        <p:txBody>
          <a:bodyPr/>
          <a:lstStyle/>
          <a:p>
            <a:r>
              <a:rPr lang="sv-SE" dirty="0"/>
              <a:t>Exempel med 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347334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4</a:t>
            </a:r>
            <a:br>
              <a:rPr lang="sv-SE" dirty="0"/>
            </a:br>
            <a:r>
              <a:rPr lang="sv-SE" dirty="0"/>
              <a:t>information om borttransport</a:t>
            </a:r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10" name="Platshållare för bild 9" descr="Skärmdump på e-tjänstens steg: Behandlingsinformation med ett par inmatningsfält.">
            <a:extLst>
              <a:ext uri="{FF2B5EF4-FFF2-40B4-BE49-F238E27FC236}">
                <a16:creationId xmlns:a16="http://schemas.microsoft.com/office/drawing/2014/main" id="{C271D91D-2538-4E78-8DC9-AA5055B7B48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7" r="1577"/>
          <a:stretch>
            <a:fillRect/>
          </a:stretch>
        </p:blipFill>
        <p:spPr/>
      </p:pic>
      <p:sp>
        <p:nvSpPr>
          <p:cNvPr id="7" name="Platshållare för text 6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uppgifter lämnas inom två områden: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Uppgifter om borttransporten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Plats där avfallet ska tas emot</a:t>
            </a:r>
          </a:p>
          <a:p>
            <a:pPr marL="0" indent="0">
              <a:buNone/>
            </a:pPr>
            <a:br>
              <a:rPr lang="sv-SE" dirty="0"/>
            </a:br>
            <a:r>
              <a:rPr lang="sv-SE" dirty="0"/>
              <a:t>Följande bilder visar exempel.</a:t>
            </a:r>
          </a:p>
          <a:p>
            <a:pPr marL="0" indent="0">
              <a:buNone/>
            </a:pPr>
            <a:r>
              <a:rPr lang="sv-SE" dirty="0"/>
              <a:t>.</a:t>
            </a:r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0" y="283500"/>
            <a:ext cx="3636376" cy="1080000"/>
          </a:xfrm>
        </p:spPr>
        <p:txBody>
          <a:bodyPr/>
          <a:lstStyle/>
          <a:p>
            <a:r>
              <a:rPr lang="sv-SE" dirty="0"/>
              <a:t>Behandlings-information</a:t>
            </a:r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grpSp>
        <p:nvGrpSpPr>
          <p:cNvPr id="27" name="Grupp 26" descr="Inmatat transportsätt är Vägtransport">
            <a:extLst>
              <a:ext uri="{FF2B5EF4-FFF2-40B4-BE49-F238E27FC236}">
                <a16:creationId xmlns:a16="http://schemas.microsoft.com/office/drawing/2014/main" id="{040FD759-45CC-4ACE-943D-6999E074E886}"/>
              </a:ext>
            </a:extLst>
          </p:cNvPr>
          <p:cNvGrpSpPr/>
          <p:nvPr/>
        </p:nvGrpSpPr>
        <p:grpSpPr>
          <a:xfrm>
            <a:off x="968324" y="4449012"/>
            <a:ext cx="7207351" cy="282978"/>
            <a:chOff x="1605540" y="4062314"/>
            <a:chExt cx="7207351" cy="282978"/>
          </a:xfrm>
        </p:grpSpPr>
        <p:sp>
          <p:nvSpPr>
            <p:cNvPr id="28" name="Rektangel 27" descr="Inmatat fält: Vägtransport">
              <a:extLst>
                <a:ext uri="{FF2B5EF4-FFF2-40B4-BE49-F238E27FC236}">
                  <a16:creationId xmlns:a16="http://schemas.microsoft.com/office/drawing/2014/main" id="{3FD9E815-60DA-4FFC-9616-33099FEC0B3F}"/>
                </a:ext>
              </a:extLst>
            </p:cNvPr>
            <p:cNvSpPr/>
            <p:nvPr/>
          </p:nvSpPr>
          <p:spPr>
            <a:xfrm>
              <a:off x="1605540" y="4062314"/>
              <a:ext cx="7183904" cy="282978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Vägtransport</a:t>
              </a:r>
            </a:p>
          </p:txBody>
        </p:sp>
        <p:sp>
          <p:nvSpPr>
            <p:cNvPr id="29" name="Bakåt eller föregående 28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778152C8-E04C-447E-A285-DE78827D513B}"/>
                </a:ext>
              </a:extLst>
            </p:cNvPr>
            <p:cNvSpPr/>
            <p:nvPr/>
          </p:nvSpPr>
          <p:spPr>
            <a:xfrm rot="16200000">
              <a:off x="8539331" y="4071732"/>
              <a:ext cx="282977" cy="264142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000"/>
            </a:p>
          </p:txBody>
        </p:sp>
      </p:grpSp>
      <p:sp>
        <p:nvSpPr>
          <p:cNvPr id="30" name="Rektangel 29">
            <a:extLst>
              <a:ext uri="{FF2B5EF4-FFF2-40B4-BE49-F238E27FC236}">
                <a16:creationId xmlns:a16="http://schemas.microsoft.com/office/drawing/2014/main" id="{5858ED5B-1963-4CDE-8E0F-2BEF3C2B10CE}"/>
              </a:ext>
            </a:extLst>
          </p:cNvPr>
          <p:cNvSpPr/>
          <p:nvPr/>
        </p:nvSpPr>
        <p:spPr>
          <a:xfrm>
            <a:off x="968324" y="4205873"/>
            <a:ext cx="2377527" cy="22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Transportsätt: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2F904BE-502D-49EF-99A6-0EF08EAE3A5E}"/>
              </a:ext>
            </a:extLst>
          </p:cNvPr>
          <p:cNvSpPr/>
          <p:nvPr/>
        </p:nvSpPr>
        <p:spPr>
          <a:xfrm>
            <a:off x="4754193" y="3729578"/>
            <a:ext cx="3387651" cy="27795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553654-4323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675AC0A5-C0CF-40CE-9124-86665F91D67C}"/>
              </a:ext>
            </a:extLst>
          </p:cNvPr>
          <p:cNvSpPr/>
          <p:nvPr/>
        </p:nvSpPr>
        <p:spPr>
          <a:xfrm>
            <a:off x="4754193" y="3448758"/>
            <a:ext cx="3239660" cy="268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Mottagarens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3044B7E3-ADAF-4D11-B613-82D80B4C4A8E}"/>
              </a:ext>
            </a:extLst>
          </p:cNvPr>
          <p:cNvSpPr/>
          <p:nvPr/>
        </p:nvSpPr>
        <p:spPr>
          <a:xfrm>
            <a:off x="4772399" y="3125848"/>
            <a:ext cx="3387651" cy="27795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556234-5677</a:t>
            </a:r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F0AEEB56-E0C7-4007-8176-B7471C52B5B6}"/>
              </a:ext>
            </a:extLst>
          </p:cNvPr>
          <p:cNvSpPr/>
          <p:nvPr/>
        </p:nvSpPr>
        <p:spPr>
          <a:xfrm>
            <a:off x="4772399" y="2845028"/>
            <a:ext cx="3387651" cy="2200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Transportörens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21" name="Bildobjekt 20">
            <a:extLst>
              <a:ext uri="{FF2B5EF4-FFF2-40B4-BE49-F238E27FC236}">
                <a16:creationId xmlns:a16="http://schemas.microsoft.com/office/drawing/2014/main" id="{F85D964E-0DAB-4131-9A64-270396AD4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198" y="3460357"/>
            <a:ext cx="2918713" cy="685859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2A3FB2EF-314B-47CE-A0D8-422DE750D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199" y="2811324"/>
            <a:ext cx="2918713" cy="685859"/>
          </a:xfrm>
          <a:prstGeom prst="rect">
            <a:avLst/>
          </a:prstGeom>
        </p:spPr>
      </p:pic>
      <p:sp>
        <p:nvSpPr>
          <p:cNvPr id="35" name="Rektangel 34">
            <a:extLst>
              <a:ext uri="{FF2B5EF4-FFF2-40B4-BE49-F238E27FC236}">
                <a16:creationId xmlns:a16="http://schemas.microsoft.com/office/drawing/2014/main" id="{4BBCBE0F-263E-4FD4-AC8B-C4EF9B9AF1B8}"/>
              </a:ext>
            </a:extLst>
          </p:cNvPr>
          <p:cNvSpPr/>
          <p:nvPr/>
        </p:nvSpPr>
        <p:spPr>
          <a:xfrm>
            <a:off x="957940" y="2508839"/>
            <a:ext cx="7183904" cy="2829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2020-10-29</a:t>
            </a:r>
          </a:p>
        </p:txBody>
      </p:sp>
      <p:sp>
        <p:nvSpPr>
          <p:cNvPr id="36" name="Rektangulär pratbubbla 8">
            <a:extLst>
              <a:ext uri="{FF2B5EF4-FFF2-40B4-BE49-F238E27FC236}">
                <a16:creationId xmlns:a16="http://schemas.microsoft.com/office/drawing/2014/main" id="{8616BB18-3D95-4A48-ACBA-C455A061A261}"/>
              </a:ext>
            </a:extLst>
          </p:cNvPr>
          <p:cNvSpPr/>
          <p:nvPr/>
        </p:nvSpPr>
        <p:spPr>
          <a:xfrm>
            <a:off x="5715114" y="2651141"/>
            <a:ext cx="2196418" cy="646219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Den juridiska person som tar emot det farliga avfallet. 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Till exempel en avfallshandlare/-mäklare eller avfallsbehandlare.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E356EBB9-ABAE-4E19-BE4B-03AB88BFF6CF}"/>
              </a:ext>
            </a:extLst>
          </p:cNvPr>
          <p:cNvSpPr/>
          <p:nvPr/>
        </p:nvSpPr>
        <p:spPr>
          <a:xfrm>
            <a:off x="900065" y="2196190"/>
            <a:ext cx="2377527" cy="280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Datum för borttransport: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1258436" y="1930248"/>
            <a:ext cx="94929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Behandling</a:t>
            </a:r>
          </a:p>
        </p:txBody>
      </p:sp>
      <p:pic>
        <p:nvPicPr>
          <p:cNvPr id="13" name="Bildobjekt 12" descr="Skärmdump på e-tjänstens navigering med Steget Behandlingsinformation aktiverat. Steget innan är Start och Kontaktuppgifter. Efterföljande steg är:  Farligt avfall, Summering och Klar.">
            <a:extLst>
              <a:ext uri="{FF2B5EF4-FFF2-40B4-BE49-F238E27FC236}">
                <a16:creationId xmlns:a16="http://schemas.microsoft.com/office/drawing/2014/main" id="{03D0BE34-CC78-4DE3-8899-4DA4302803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278" y="1333220"/>
            <a:ext cx="4461810" cy="47731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780048" cy="825277"/>
          </a:xfrm>
        </p:spPr>
        <p:txBody>
          <a:bodyPr/>
          <a:lstStyle/>
          <a:p>
            <a:r>
              <a:rPr lang="sv-SE" dirty="0"/>
              <a:t>Lämna uppgifter: behandlingsinformation</a:t>
            </a:r>
            <a:br>
              <a:rPr lang="sv-SE" dirty="0"/>
            </a:br>
            <a:r>
              <a:rPr lang="sv-SE" sz="1600" dirty="0"/>
              <a:t>- Behandl</a:t>
            </a:r>
            <a:r>
              <a:rPr lang="sv-SE" sz="1800" dirty="0"/>
              <a:t>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6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/>
          </a:p>
        </p:txBody>
      </p:sp>
      <p:pic>
        <p:nvPicPr>
          <p:cNvPr id="15" name="Platshållare för bild 14" descr="Skärmdump på e-tjänstens inmatningsfält för Plats där avfallet tas emot.">
            <a:extLst>
              <a:ext uri="{FF2B5EF4-FFF2-40B4-BE49-F238E27FC236}">
                <a16:creationId xmlns:a16="http://schemas.microsoft.com/office/drawing/2014/main" id="{36AD559C-F261-4FDB-844C-F35DCE7D0FB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82" b="20882"/>
          <a:stretch>
            <a:fillRect/>
          </a:stretch>
        </p:blipFill>
        <p:spPr>
          <a:xfrm>
            <a:off x="0" y="1707654"/>
            <a:ext cx="4165200" cy="27756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Plats där avfallet tas emot är där en ny innehavare, till exempel en handlare/ mäklare eller behandlare, övertar ansvaret för det farliga avfallet.</a:t>
            </a:r>
          </a:p>
          <a:p>
            <a:r>
              <a:rPr lang="sv-SE" dirty="0"/>
              <a:t>Om adress saknas, uppge koordinater eller enbart kommunkod.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44150"/>
            <a:ext cx="8136000" cy="1080000"/>
          </a:xfrm>
        </p:spPr>
        <p:txBody>
          <a:bodyPr/>
          <a:lstStyle/>
          <a:p>
            <a:r>
              <a:rPr lang="sv-SE" dirty="0"/>
              <a:t>Lämna uppgifter: behandlingsinformation</a:t>
            </a:r>
            <a:br>
              <a:rPr lang="sv-SE" dirty="0"/>
            </a:br>
            <a:r>
              <a:rPr lang="sv-SE" sz="1800" dirty="0"/>
              <a:t>- Plats där avfallet tas emot. Välj alternativ 1 om adress finns. </a:t>
            </a:r>
          </a:p>
        </p:txBody>
      </p:sp>
    </p:spTree>
    <p:extLst>
      <p:ext uri="{BB962C8B-B14F-4D97-AF65-F5344CB8AC3E}">
        <p14:creationId xmlns:p14="http://schemas.microsoft.com/office/powerpoint/2010/main" val="1962986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5</a:t>
            </a:r>
            <a:br>
              <a:rPr lang="sv-SE"/>
            </a:br>
            <a:r>
              <a:rPr lang="sv-SE"/>
              <a:t>uppgifter om avfallet</a:t>
            </a:r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pic>
        <p:nvPicPr>
          <p:cNvPr id="15" name="Platshållare för bild 14" descr="Skärmdump med e-tjänstens steg: Farligt avfall med inmatningsfält om själva avfallet. Bland annat visas inmatningsfält för: Avfallstyp med huvudgrupp och undergrupp samt själva avfallstypen. Inmatningsfält för avfallsmängd och referens visas också.">
            <a:extLst>
              <a:ext uri="{FF2B5EF4-FFF2-40B4-BE49-F238E27FC236}">
                <a16:creationId xmlns:a16="http://schemas.microsoft.com/office/drawing/2014/main" id="{4AE875AC-619C-4185-87DC-375DECC0577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6" r="920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alla uppgifter om avfallet lämnas. </a:t>
            </a:r>
          </a:p>
          <a:p>
            <a:r>
              <a:rPr lang="sv-SE" dirty="0"/>
              <a:t>Avfallstyp samt mängden avfall i kilo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Se exempel på nästkommande bilder. 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17027" y="3866671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17027" y="3707521"/>
            <a:ext cx="780891" cy="136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17027" y="3434623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765,5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906493" y="3256689"/>
            <a:ext cx="1760620" cy="143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17027" y="2980973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150111 Metallförpackningar som innehåller en farlig, fast, porös fyllning (t.ex. asbest), även tomma tryckbehållare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326564" y="3213038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Här kan avfallsbehandlaren t.ex. ange sin egen kod för avfallet eller annat, fri kommentar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17027" y="2765383"/>
            <a:ext cx="1274797" cy="165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17027" y="2498509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1501 Förpackningar (även kommunalt förpackningsavfall som samlats in separat)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917027" y="2355906"/>
            <a:ext cx="2139146" cy="118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39633" y="2011790"/>
            <a:ext cx="7119516" cy="270705"/>
            <a:chOff x="1723090" y="2201558"/>
            <a:chExt cx="7119516" cy="270705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23090" y="2201558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 Förpackningsavfall, </a:t>
              </a:r>
              <a:r>
                <a:rPr lang="sv-SE" sz="1000" dirty="0" err="1">
                  <a:solidFill>
                    <a:schemeClr val="accent1">
                      <a:lumMod val="75000"/>
                    </a:schemeClr>
                  </a:solidFill>
                </a:rPr>
                <a:t>absorbermedel</a:t>
              </a:r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, torkdukar, fibermaterial och skyddskläder som inte anges på annan plats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322280" y="1102252"/>
            <a:ext cx="1713832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7BE952-0148-414E-97DB-F31514030E22}"/>
              </a:ext>
            </a:extLst>
          </p:cNvPr>
          <p:cNvSpPr/>
          <p:nvPr/>
        </p:nvSpPr>
        <p:spPr>
          <a:xfrm>
            <a:off x="941273" y="1799097"/>
            <a:ext cx="2139146" cy="21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906493" y="1565020"/>
            <a:ext cx="2139146" cy="26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7" name="Bildobjekt 6" descr="Skärmdump på e-tjänstens navigering med Steget Farligt avfall aktiverat. Stegen innan är Start, Kontaktuppgifter och Behandlingsinformation. Efterföljande steg är:  Summering och Klar.">
            <a:extLst>
              <a:ext uri="{FF2B5EF4-FFF2-40B4-BE49-F238E27FC236}">
                <a16:creationId xmlns:a16="http://schemas.microsoft.com/office/drawing/2014/main" id="{B26E1536-23C5-41A9-8B91-3DFCB30E3B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493" y="995284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3173"/>
          </a:xfrm>
        </p:spPr>
        <p:txBody>
          <a:bodyPr/>
          <a:lstStyle/>
          <a:p>
            <a:r>
              <a:rPr lang="sv-SE" dirty="0"/>
              <a:t>Exempel på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 dirty="0"/>
          </a:p>
        </p:txBody>
      </p:sp>
      <p:pic>
        <p:nvPicPr>
          <p:cNvPr id="13" name="Platshållare för bild 12" descr="Skärmdump på e-tjänstens formulär där avfallsbehandlare lämnar uppgifter om det farliga avfallet. Knapp för att rensa uppgifter syns liksom knapp för att Lägga till fler uppgifter om fler avfall.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>
          <a:xfrm>
            <a:off x="35685" y="1620000"/>
            <a:ext cx="4165200" cy="27756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Välj ”Lägg till efter” för att lämna fler uppgifter om mer farligt avfall </a:t>
            </a:r>
            <a:r>
              <a:rPr lang="sv-SE"/>
              <a:t>som borttransporterats </a:t>
            </a:r>
            <a:r>
              <a:rPr lang="sv-SE" dirty="0"/>
              <a:t>samtidigt.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6</a:t>
            </a:r>
            <a:br>
              <a:rPr lang="sv-SE"/>
            </a:br>
            <a:r>
              <a:rPr lang="sv-SE"/>
              <a:t>summering &amp; granskning</a:t>
            </a:r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 om bildrättigheter i denna presentation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Fotografierna i denna presentation kan inte </a:t>
            </a:r>
            <a:r>
              <a:rPr lang="sv-SE"/>
              <a:t>kopieras till </a:t>
            </a:r>
            <a:r>
              <a:rPr lang="sv-SE" dirty="0"/>
              <a:t>andra presentationer.</a:t>
            </a:r>
          </a:p>
          <a:p>
            <a:r>
              <a:rPr lang="sv-SE" dirty="0"/>
              <a:t>Bildrättigheterna gäller enbart att visas i den här presentationen från Naturvårdsverket.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/>
          </a:p>
        </p:txBody>
      </p:sp>
      <p:pic>
        <p:nvPicPr>
          <p:cNvPr id="10" name="Platshållare för bild 9" descr="Skärmdump på e-tjänstens steg: Summering med alla inmatade uppgifter och synliga knapp för att &quot;Ändra sidans uppgifter&quot;.">
            <a:extLst>
              <a:ext uri="{FF2B5EF4-FFF2-40B4-BE49-F238E27FC236}">
                <a16:creationId xmlns:a16="http://schemas.microsoft.com/office/drawing/2014/main" id="{E7D57DD5-83D7-4A68-88D6-E828C820139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" r="59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/>
              <a:t>I steget för summering granskar du uppgifterna. </a:t>
            </a:r>
          </a:p>
          <a:p>
            <a:r>
              <a:rPr lang="sv-SE"/>
              <a:t>Du kan gå till olika avsnitt och ändra uppgifterna.</a:t>
            </a:r>
          </a:p>
          <a:p>
            <a:r>
              <a:rPr lang="sv-SE"/>
              <a:t>Efter att du har ändrat uppgifter i ett tidigare avsnitt kan du gå direkt till Summering.</a:t>
            </a:r>
          </a:p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Summering</a:t>
            </a:r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7</a:t>
            </a:r>
            <a:br>
              <a:rPr lang="sv-SE" dirty="0"/>
            </a:br>
            <a:r>
              <a:rPr lang="sv-SE" dirty="0"/>
              <a:t>snart klar!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pic>
        <p:nvPicPr>
          <p:cNvPr id="27" name="Platshållare för bild 26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D9E09946-5850-4683-9A40-6F7D127B70A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6" r="363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800" dirty="0"/>
              <a:t>Tack för denna gång! </a:t>
            </a:r>
          </a:p>
          <a:p>
            <a:r>
              <a:rPr lang="sv-SE" sz="1800" dirty="0"/>
              <a:t>Spara avfalls-ID (finns i </a:t>
            </a:r>
            <a:r>
              <a:rPr lang="sv-SE" sz="1800" dirty="0" err="1"/>
              <a:t>pdf-filen</a:t>
            </a:r>
            <a:r>
              <a:rPr lang="sv-SE" sz="1800" dirty="0"/>
              <a:t>) för att kunna revidera registreringen.</a:t>
            </a:r>
          </a:p>
          <a:p>
            <a:r>
              <a:rPr lang="sv-SE" sz="1800" dirty="0"/>
              <a:t>Logga ut från e-tjänsten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När summeringen är inskickad är du klar</a:t>
            </a:r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Vänta! </a:t>
            </a:r>
            <a:br>
              <a:rPr lang="sv-SE" dirty="0"/>
            </a:br>
            <a:r>
              <a:rPr lang="sv-SE" dirty="0"/>
              <a:t>Hur ändrar jag i efterhand?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/>
          </a:p>
        </p:txBody>
      </p:sp>
      <p:pic>
        <p:nvPicPr>
          <p:cNvPr id="27" name="Platshållare för bild 26" descr="Skärmdump på e-tjänstens första steg: Start, där det ställs två frågor med ja-nej-svar. Ja-alternativet är aktiverat för frågan &quot;Skall du ändra/ersätta en tidigare inskickad handling?">
            <a:extLst>
              <a:ext uri="{FF2B5EF4-FFF2-40B4-BE49-F238E27FC236}">
                <a16:creationId xmlns:a16="http://schemas.microsoft.com/office/drawing/2014/main" id="{568E74C7-86AF-4252-A6B7-2260CAAC10E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5" r="2055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23958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/>
              <a:t>Du ändrar en inskickad anteckning, genom att ersätta den. Du behöver då ha </a:t>
            </a:r>
            <a:r>
              <a:rPr lang="sv-SE" sz="1600" dirty="0" err="1"/>
              <a:t>avfallsID</a:t>
            </a:r>
            <a:r>
              <a:rPr lang="sv-SE" sz="1600" dirty="0"/>
              <a:t>.</a:t>
            </a:r>
            <a:br>
              <a:rPr lang="sv-SE" sz="1600" dirty="0"/>
            </a:b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Välj ”ja” i startfrågan om att ändra/ersätta en inskickad handling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Uppge </a:t>
            </a:r>
            <a:r>
              <a:rPr lang="sv-SE" sz="1400" dirty="0" err="1"/>
              <a:t>avfallsID</a:t>
            </a:r>
            <a:r>
              <a:rPr lang="sv-SE" sz="1400" dirty="0"/>
              <a:t> och mata in alla uppgifter igen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Den nya anteckningen ersätter den tidigare och får ett nytt </a:t>
            </a:r>
            <a:r>
              <a:rPr lang="sv-SE" sz="1600" dirty="0" err="1"/>
              <a:t>avfallsID</a:t>
            </a: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1596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1950"/>
            <a:ext cx="780891" cy="139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765,5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9" y="3867894"/>
            <a:ext cx="1760620" cy="19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420182" y="3946483"/>
            <a:ext cx="2151818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Här kan avfallsbehandlaren t.ex. ange sin egen kod för avfallet eller annat, fri kommentar</a:t>
            </a: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150111 Metallförpackningar som innehåller en farlig, fast, porös fyllning (t.ex. asbest), även tomma tryckbehållare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25044"/>
            <a:ext cx="1274797" cy="179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1501 Förpackningar (även kommunalt förpackningsavfall som samlats in separat)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9" y="2931790"/>
            <a:ext cx="2139146" cy="18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 Förpackningsavfall, </a:t>
              </a:r>
              <a:r>
                <a:rPr lang="sv-SE" sz="1000" dirty="0" err="1">
                  <a:solidFill>
                    <a:schemeClr val="accent1">
                      <a:lumMod val="75000"/>
                    </a:schemeClr>
                  </a:solidFill>
                </a:rPr>
                <a:t>absorbermedel</a:t>
              </a:r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, torkdukar, fibermaterial och skyddskläder som inte anges på annan plats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57230"/>
            <a:ext cx="2139146" cy="158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b37bafb7-e81a-4a2d-86b0-7d24bfea7c42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91654" y="1901428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1916570"/>
            <a:ext cx="2212210" cy="212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63449"/>
            <a:ext cx="2179969" cy="179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30" name="Bildobjekt 29" descr="Skärmdump på e-tjänstens navigering med Steget Farligt avfall aktiverat. Stegen innan är Start, Kontaktuppgifter och Behandlingsinformation. Efterföljande steg är:  Summering och Klar.">
            <a:extLst>
              <a:ext uri="{FF2B5EF4-FFF2-40B4-BE49-F238E27FC236}">
                <a16:creationId xmlns:a16="http://schemas.microsoft.com/office/drawing/2014/main" id="{F7A28620-34F0-45EA-86A1-6A9BA00FB1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790" y="1020661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87786"/>
          </a:xfrm>
        </p:spPr>
        <p:txBody>
          <a:bodyPr/>
          <a:lstStyle/>
          <a:p>
            <a:r>
              <a:rPr lang="sv-SE" dirty="0"/>
              <a:t>Exempel på ändring av tidigare uppgift</a:t>
            </a:r>
          </a:p>
        </p:txBody>
      </p:sp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1</a:t>
            </a:r>
            <a:br>
              <a:rPr lang="sv-SE"/>
            </a:br>
            <a:r>
              <a:rPr lang="sv-SE"/>
              <a:t>logga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kärmdump på www.naturvardsverket.se/avfallsregister med åtta olika ingångar till e-tjänsterna. 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9992" y="1275606"/>
            <a:ext cx="3686400" cy="3570894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Enklaste vägen att nå avfallsregistret är via adressen: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Välj ingången:</a:t>
            </a:r>
            <a:br>
              <a:rPr lang="sv-SE" dirty="0"/>
            </a:br>
            <a:r>
              <a:rPr lang="sv-SE" dirty="0"/>
              <a:t>”Behandlare - borttransport”</a:t>
            </a:r>
          </a:p>
          <a:p>
            <a:pPr marL="0" indent="0">
              <a:buNone/>
            </a:pPr>
            <a:r>
              <a:rPr lang="sv-SE" sz="1200" dirty="0"/>
              <a:t>OBS! Gäller från 1 nov 2020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667190"/>
          </a:xfrm>
        </p:spPr>
        <p:txBody>
          <a:bodyPr/>
          <a:lstStyle/>
          <a:p>
            <a:r>
              <a:rPr lang="sv-SE" dirty="0"/>
              <a:t>www.naturvardsverket.se/avfallsregister</a:t>
            </a:r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En man i förkläde använder sin laptop på ett arbetsbord med snickeriverktyg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Innan du kommer in i e-tjänsten behöver du legitimera dig med en e-legitimation.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Nästan inne i e-tjänsten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2</a:t>
            </a:r>
            <a:br>
              <a:rPr lang="sv-SE"/>
            </a:br>
            <a:r>
              <a:rPr lang="sv-SE"/>
              <a:t>de första uppgifterna</a:t>
            </a:r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27" name="Platshållare för bild 26" descr="Skärmdump på e-tjänstens första steg: Start, där det ställs två frågor med ja-nej-svar.">
            <a:extLst>
              <a:ext uri="{FF2B5EF4-FFF2-40B4-BE49-F238E27FC236}">
                <a16:creationId xmlns:a16="http://schemas.microsoft.com/office/drawing/2014/main" id="{AE0B802E-E8D8-4E93-B99B-A1EB8D4E2C3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2" r="504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De första uppgifterna är ja-nej-frågor för att ta reda på om du rapporterar som ombud eller vill ändra en tidigare inskickad handling.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1400" dirty="0"/>
              <a:t>Ombud har fullmakt att föra talan för annan person. Benämns också fullmaktstagare eller fullmäktig.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312254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3</a:t>
            </a:r>
            <a:br>
              <a:rPr lang="sv-SE"/>
            </a:br>
            <a:r>
              <a:rPr lang="sv-SE"/>
              <a:t>kontakt-uppgifter</a:t>
            </a:r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1" name="Platshållare för bild 10" descr="Skärmdump på e-tjänstens steg: Kontaktuppgifter med två inmatningsområden. Ett om uppgiftslämnaren och det andra om verksamheten, kallat &quot;verksamhetsutövare&quot;.">
            <a:extLst>
              <a:ext uri="{FF2B5EF4-FFF2-40B4-BE49-F238E27FC236}">
                <a16:creationId xmlns:a16="http://schemas.microsoft.com/office/drawing/2014/main" id="{403CFD04-50EB-4F32-887C-E3EEC0786EC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4" r="6134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3059100"/>
          </a:xfrm>
        </p:spPr>
        <p:txBody>
          <a:bodyPr/>
          <a:lstStyle/>
          <a:p>
            <a:r>
              <a:rPr lang="sv-SE" dirty="0"/>
              <a:t>Vissa uppgifter om dig som uppgiftslämnare fylls i automatiskt och går inte att ändra.</a:t>
            </a:r>
          </a:p>
          <a:p>
            <a:r>
              <a:rPr lang="sv-SE" dirty="0"/>
              <a:t>Fyll i uppgifter om verksamhetsutövaren, dvs företaget du representerar.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r>
              <a:rPr lang="sv-SE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0.6</DLCPolicyLabelValue>
    <DLCPolicyLabelClientValue xmlns="7996adfb-96da-4ad1-ae3a-7c6b46cd9d70" xsi:nil="true"/>
    <DLCPolicyLabelLock xmlns="7996adfb-96da-4ad1-ae3a-7c6b46cd9d70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68F4E4-2881-43EA-A478-5B9DD9BD10DB}">
  <ds:schemaRefs>
    <ds:schemaRef ds:uri="http://schemas.microsoft.com/office/2006/metadata/properties"/>
    <ds:schemaRef ds:uri="http://purl.org/dc/elements/1.1/"/>
    <ds:schemaRef ds:uri="http://schemas.microsoft.com/sharepoint/v3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ea7ce805-1af7-4231-833e-976235cb0fec"/>
    <ds:schemaRef ds:uri="7996adfb-96da-4ad1-ae3a-7c6b46cd9d70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958</Words>
  <Application>Microsoft Office PowerPoint</Application>
  <PresentationFormat>Bildspel på skärmen (16:9)</PresentationFormat>
  <Paragraphs>208</Paragraphs>
  <Slides>25</Slides>
  <Notes>3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NV-9-16-pptmall</vt:lpstr>
      <vt:lpstr>Så fungerar  e-tjänsten</vt:lpstr>
      <vt:lpstr>Info om bildrättigheter i denna presentation</vt:lpstr>
      <vt:lpstr>Steg 1 logga in</vt:lpstr>
      <vt:lpstr>www.naturvardsverket.se/avfallsregister</vt:lpstr>
      <vt:lpstr>Nästan inne i e-tjänsten</vt:lpstr>
      <vt:lpstr>Steg 2 de första uppgifterna</vt:lpstr>
      <vt:lpstr>Start</vt:lpstr>
      <vt:lpstr>Steg 3 kontakt-uppgifter</vt:lpstr>
      <vt:lpstr>Kontaktuppgifter</vt:lpstr>
      <vt:lpstr>Exempel med kontaktuppgifter</vt:lpstr>
      <vt:lpstr>Steg 4 information om borttransport</vt:lpstr>
      <vt:lpstr>Behandlings-information</vt:lpstr>
      <vt:lpstr>Lämna uppgifter: behandlingsinformation - Behandling</vt:lpstr>
      <vt:lpstr>Lämna uppgifter: behandlingsinformation - Plats där avfallet tas emot. Välj alternativ 1 om adress finns. </vt:lpstr>
      <vt:lpstr>Steg 5 uppgifter om avfallet</vt:lpstr>
      <vt:lpstr>Farligt avfall</vt:lpstr>
      <vt:lpstr>Exempel på uppgifter om farligt avfall</vt:lpstr>
      <vt:lpstr>Lämna uppgifter om farligt avfall</vt:lpstr>
      <vt:lpstr>Steg 6 summering &amp; granskning</vt:lpstr>
      <vt:lpstr>Summering</vt:lpstr>
      <vt:lpstr>Steg 7 snart klar!</vt:lpstr>
      <vt:lpstr>När summeringen är inskickad är du klar</vt:lpstr>
      <vt:lpstr>Vänta!  Hur ändrar jag i efterhand?</vt:lpstr>
      <vt:lpstr>Start</vt:lpstr>
      <vt:lpstr>Exempel på ändring av tidigare uppgift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fungerar  e-tjänsten</dc:title>
  <dc:creator>Åkerman, Ulla</dc:creator>
  <cp:lastModifiedBy>Åkerman, Ulla</cp:lastModifiedBy>
  <cp:revision>1</cp:revision>
  <dcterms:created xsi:type="dcterms:W3CDTF">2020-10-26T07:31:26Z</dcterms:created>
  <dcterms:modified xsi:type="dcterms:W3CDTF">2020-12-21T09:58:02Z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