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34"/>
  </p:notesMasterIdLst>
  <p:sldIdLst>
    <p:sldId id="314" r:id="rId6"/>
    <p:sldId id="347" r:id="rId7"/>
    <p:sldId id="315" r:id="rId8"/>
    <p:sldId id="318" r:id="rId9"/>
    <p:sldId id="319" r:id="rId10"/>
    <p:sldId id="320" r:id="rId11"/>
    <p:sldId id="346" r:id="rId12"/>
    <p:sldId id="322" r:id="rId13"/>
    <p:sldId id="323" r:id="rId14"/>
    <p:sldId id="324" r:id="rId15"/>
    <p:sldId id="325" r:id="rId16"/>
    <p:sldId id="326" r:id="rId17"/>
    <p:sldId id="327" r:id="rId18"/>
    <p:sldId id="343" r:id="rId19"/>
    <p:sldId id="342" r:id="rId20"/>
    <p:sldId id="331" r:id="rId21"/>
    <p:sldId id="332" r:id="rId22"/>
    <p:sldId id="333" r:id="rId23"/>
    <p:sldId id="334" r:id="rId24"/>
    <p:sldId id="335" r:id="rId25"/>
    <p:sldId id="338" r:id="rId26"/>
    <p:sldId id="337" r:id="rId27"/>
    <p:sldId id="336" r:id="rId28"/>
    <p:sldId id="340" r:id="rId29"/>
    <p:sldId id="341" r:id="rId30"/>
    <p:sldId id="344" r:id="rId31"/>
    <p:sldId id="345" r:id="rId32"/>
    <p:sldId id="339" r:id="rId33"/>
  </p:sldIdLst>
  <p:sldSz cx="9144000" cy="5143500" type="screen16x9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6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99AA"/>
    <a:srgbClr val="717F81"/>
    <a:srgbClr val="A3A86B"/>
    <a:srgbClr val="717F6B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2C3566-635B-467B-BD64-2E063630F113}" v="16" dt="2020-12-18T14:53:02.7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99" autoAdjust="0"/>
    <p:restoredTop sz="91833" autoAdjust="0"/>
  </p:normalViewPr>
  <p:slideViewPr>
    <p:cSldViewPr>
      <p:cViewPr varScale="1">
        <p:scale>
          <a:sx n="42" d="100"/>
          <a:sy n="42" d="100"/>
        </p:scale>
        <p:origin x="44" y="588"/>
      </p:cViewPr>
      <p:guideLst>
        <p:guide orient="horz" pos="1620"/>
        <p:guide pos="2880"/>
        <p:guide pos="56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-20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Åkerman, Ulla" userId="d0083935-d6d3-4ce6-bb83-b342513b4304" providerId="ADAL" clId="{D52C3566-635B-467B-BD64-2E063630F113}"/>
    <pc:docChg chg="custSel modSld">
      <pc:chgData name="Åkerman, Ulla" userId="d0083935-d6d3-4ce6-bb83-b342513b4304" providerId="ADAL" clId="{D52C3566-635B-467B-BD64-2E063630F113}" dt="2020-12-21T08:58:42.437" v="174" actId="1076"/>
      <pc:docMkLst>
        <pc:docMk/>
      </pc:docMkLst>
      <pc:sldChg chg="addSp delSp modSp">
        <pc:chgData name="Åkerman, Ulla" userId="d0083935-d6d3-4ce6-bb83-b342513b4304" providerId="ADAL" clId="{D52C3566-635B-467B-BD64-2E063630F113}" dt="2020-12-17T09:38:19.979" v="22" actId="13244"/>
        <pc:sldMkLst>
          <pc:docMk/>
          <pc:sldMk cId="1141246981" sldId="323"/>
        </pc:sldMkLst>
        <pc:spChg chg="add del mod">
          <ac:chgData name="Åkerman, Ulla" userId="d0083935-d6d3-4ce6-bb83-b342513b4304" providerId="ADAL" clId="{D52C3566-635B-467B-BD64-2E063630F113}" dt="2020-12-17T09:38:09.958" v="19" actId="931"/>
          <ac:spMkLst>
            <pc:docMk/>
            <pc:sldMk cId="1141246981" sldId="323"/>
            <ac:spMk id="8" creationId="{BB50CB53-4A38-4D5B-BD05-F4C685FC9D52}"/>
          </ac:spMkLst>
        </pc:spChg>
        <pc:picChg chg="del">
          <ac:chgData name="Åkerman, Ulla" userId="d0083935-d6d3-4ce6-bb83-b342513b4304" providerId="ADAL" clId="{D52C3566-635B-467B-BD64-2E063630F113}" dt="2020-12-17T09:37:49.449" v="18" actId="478"/>
          <ac:picMkLst>
            <pc:docMk/>
            <pc:sldMk cId="1141246981" sldId="323"/>
            <ac:picMk id="10" creationId="{96668DBA-CB69-4801-81A5-E3CF5CE08C22}"/>
          </ac:picMkLst>
        </pc:picChg>
        <pc:picChg chg="add mod">
          <ac:chgData name="Åkerman, Ulla" userId="d0083935-d6d3-4ce6-bb83-b342513b4304" providerId="ADAL" clId="{D52C3566-635B-467B-BD64-2E063630F113}" dt="2020-12-17T09:38:19.979" v="22" actId="13244"/>
          <ac:picMkLst>
            <pc:docMk/>
            <pc:sldMk cId="1141246981" sldId="323"/>
            <ac:picMk id="11" creationId="{B8DEDE7F-D25E-445B-9DBE-2D51571BBB3B}"/>
          </ac:picMkLst>
        </pc:picChg>
      </pc:sldChg>
      <pc:sldChg chg="addSp modSp">
        <pc:chgData name="Åkerman, Ulla" userId="d0083935-d6d3-4ce6-bb83-b342513b4304" providerId="ADAL" clId="{D52C3566-635B-467B-BD64-2E063630F113}" dt="2020-12-21T08:58:42.437" v="174" actId="1076"/>
        <pc:sldMkLst>
          <pc:docMk/>
          <pc:sldMk cId="3473346265" sldId="324"/>
        </pc:sldMkLst>
        <pc:spChg chg="mod">
          <ac:chgData name="Åkerman, Ulla" userId="d0083935-d6d3-4ce6-bb83-b342513b4304" providerId="ADAL" clId="{D52C3566-635B-467B-BD64-2E063630F113}" dt="2020-12-18T14:46:56.666" v="42" actId="14100"/>
          <ac:spMkLst>
            <pc:docMk/>
            <pc:sldMk cId="3473346265" sldId="324"/>
            <ac:spMk id="35" creationId="{395A03AC-0889-4F88-B6C7-ACFA25A82274}"/>
          </ac:spMkLst>
        </pc:spChg>
        <pc:spChg chg="mod">
          <ac:chgData name="Åkerman, Ulla" userId="d0083935-d6d3-4ce6-bb83-b342513b4304" providerId="ADAL" clId="{D52C3566-635B-467B-BD64-2E063630F113}" dt="2020-12-18T14:48:03.909" v="111" actId="1035"/>
          <ac:spMkLst>
            <pc:docMk/>
            <pc:sldMk cId="3473346265" sldId="324"/>
            <ac:spMk id="36" creationId="{A248994F-EDD8-4921-ADB4-D0291BA7A16D}"/>
          </ac:spMkLst>
        </pc:spChg>
        <pc:spChg chg="mod">
          <ac:chgData name="Åkerman, Ulla" userId="d0083935-d6d3-4ce6-bb83-b342513b4304" providerId="ADAL" clId="{D52C3566-635B-467B-BD64-2E063630F113}" dt="2020-12-18T14:47:45.526" v="93" actId="1035"/>
          <ac:spMkLst>
            <pc:docMk/>
            <pc:sldMk cId="3473346265" sldId="324"/>
            <ac:spMk id="37" creationId="{3422310A-8952-4E96-B8C6-082B478F75AD}"/>
          </ac:spMkLst>
        </pc:spChg>
        <pc:spChg chg="mod">
          <ac:chgData name="Åkerman, Ulla" userId="d0083935-d6d3-4ce6-bb83-b342513b4304" providerId="ADAL" clId="{D52C3566-635B-467B-BD64-2E063630F113}" dt="2020-12-18T14:47:45.526" v="93" actId="1035"/>
          <ac:spMkLst>
            <pc:docMk/>
            <pc:sldMk cId="3473346265" sldId="324"/>
            <ac:spMk id="38" creationId="{F8D9DDEA-3B28-4497-AF0C-CCD5E3D65CC4}"/>
          </ac:spMkLst>
        </pc:spChg>
        <pc:spChg chg="mod">
          <ac:chgData name="Åkerman, Ulla" userId="d0083935-d6d3-4ce6-bb83-b342513b4304" providerId="ADAL" clId="{D52C3566-635B-467B-BD64-2E063630F113}" dt="2020-12-18T14:47:20.807" v="77" actId="1036"/>
          <ac:spMkLst>
            <pc:docMk/>
            <pc:sldMk cId="3473346265" sldId="324"/>
            <ac:spMk id="39" creationId="{54090655-818D-4603-A5CD-CB14B477FCFF}"/>
          </ac:spMkLst>
        </pc:spChg>
        <pc:spChg chg="mod">
          <ac:chgData name="Åkerman, Ulla" userId="d0083935-d6d3-4ce6-bb83-b342513b4304" providerId="ADAL" clId="{D52C3566-635B-467B-BD64-2E063630F113}" dt="2020-12-18T14:47:14.742" v="76" actId="1036"/>
          <ac:spMkLst>
            <pc:docMk/>
            <pc:sldMk cId="3473346265" sldId="324"/>
            <ac:spMk id="40" creationId="{1E38A87E-BB08-4AC5-83B4-99B009D752DD}"/>
          </ac:spMkLst>
        </pc:spChg>
        <pc:spChg chg="mod">
          <ac:chgData name="Åkerman, Ulla" userId="d0083935-d6d3-4ce6-bb83-b342513b4304" providerId="ADAL" clId="{D52C3566-635B-467B-BD64-2E063630F113}" dt="2020-12-18T14:47:57.204" v="102" actId="1036"/>
          <ac:spMkLst>
            <pc:docMk/>
            <pc:sldMk cId="3473346265" sldId="324"/>
            <ac:spMk id="41" creationId="{E7307835-8DBD-4B4C-8D25-827EFF553E1F}"/>
          </ac:spMkLst>
        </pc:spChg>
        <pc:spChg chg="mod">
          <ac:chgData name="Åkerman, Ulla" userId="d0083935-d6d3-4ce6-bb83-b342513b4304" providerId="ADAL" clId="{D52C3566-635B-467B-BD64-2E063630F113}" dt="2020-12-18T14:48:17.549" v="126" actId="1036"/>
          <ac:spMkLst>
            <pc:docMk/>
            <pc:sldMk cId="3473346265" sldId="324"/>
            <ac:spMk id="42" creationId="{78F753EA-6AC5-49F6-A905-4B0DA9477435}"/>
          </ac:spMkLst>
        </pc:spChg>
        <pc:spChg chg="mod">
          <ac:chgData name="Åkerman, Ulla" userId="d0083935-d6d3-4ce6-bb83-b342513b4304" providerId="ADAL" clId="{D52C3566-635B-467B-BD64-2E063630F113}" dt="2020-12-18T14:48:17.549" v="126" actId="1036"/>
          <ac:spMkLst>
            <pc:docMk/>
            <pc:sldMk cId="3473346265" sldId="324"/>
            <ac:spMk id="43" creationId="{C3038AE7-1999-42E4-A0D5-83C6C3E29B88}"/>
          </ac:spMkLst>
        </pc:spChg>
        <pc:spChg chg="mod">
          <ac:chgData name="Åkerman, Ulla" userId="d0083935-d6d3-4ce6-bb83-b342513b4304" providerId="ADAL" clId="{D52C3566-635B-467B-BD64-2E063630F113}" dt="2020-12-21T08:58:42.437" v="174" actId="1076"/>
          <ac:spMkLst>
            <pc:docMk/>
            <pc:sldMk cId="3473346265" sldId="324"/>
            <ac:spMk id="44" creationId="{9B484819-C9B2-43F2-9E0C-65114F3620FE}"/>
          </ac:spMkLst>
        </pc:spChg>
        <pc:spChg chg="mod">
          <ac:chgData name="Åkerman, Ulla" userId="d0083935-d6d3-4ce6-bb83-b342513b4304" providerId="ADAL" clId="{D52C3566-635B-467B-BD64-2E063630F113}" dt="2020-12-18T14:48:40.571" v="151" actId="1036"/>
          <ac:spMkLst>
            <pc:docMk/>
            <pc:sldMk cId="3473346265" sldId="324"/>
            <ac:spMk id="45" creationId="{571D07C4-C83F-4C68-A997-604AF67309E6}"/>
          </ac:spMkLst>
        </pc:spChg>
        <pc:spChg chg="mod">
          <ac:chgData name="Åkerman, Ulla" userId="d0083935-d6d3-4ce6-bb83-b342513b4304" providerId="ADAL" clId="{D52C3566-635B-467B-BD64-2E063630F113}" dt="2020-12-18T14:48:40.571" v="151" actId="1036"/>
          <ac:spMkLst>
            <pc:docMk/>
            <pc:sldMk cId="3473346265" sldId="324"/>
            <ac:spMk id="46" creationId="{E3FC0818-C62F-4619-8D23-717E0722EFDE}"/>
          </ac:spMkLst>
        </pc:spChg>
        <pc:spChg chg="mod">
          <ac:chgData name="Åkerman, Ulla" userId="d0083935-d6d3-4ce6-bb83-b342513b4304" providerId="ADAL" clId="{D52C3566-635B-467B-BD64-2E063630F113}" dt="2020-12-18T14:48:40.571" v="151" actId="1036"/>
          <ac:spMkLst>
            <pc:docMk/>
            <pc:sldMk cId="3473346265" sldId="324"/>
            <ac:spMk id="47" creationId="{B2997DAC-421D-4B21-A499-37A5133E0558}"/>
          </ac:spMkLst>
        </pc:spChg>
        <pc:spChg chg="mod">
          <ac:chgData name="Åkerman, Ulla" userId="d0083935-d6d3-4ce6-bb83-b342513b4304" providerId="ADAL" clId="{D52C3566-635B-467B-BD64-2E063630F113}" dt="2020-12-18T14:48:40.571" v="151" actId="1036"/>
          <ac:spMkLst>
            <pc:docMk/>
            <pc:sldMk cId="3473346265" sldId="324"/>
            <ac:spMk id="48" creationId="{5F835AD6-37EC-4A07-A325-DCBE8C50397B}"/>
          </ac:spMkLst>
        </pc:spChg>
        <pc:spChg chg="mod">
          <ac:chgData name="Åkerman, Ulla" userId="d0083935-d6d3-4ce6-bb83-b342513b4304" providerId="ADAL" clId="{D52C3566-635B-467B-BD64-2E063630F113}" dt="2020-12-18T14:46:28.839" v="35" actId="14100"/>
          <ac:spMkLst>
            <pc:docMk/>
            <pc:sldMk cId="3473346265" sldId="324"/>
            <ac:spMk id="49" creationId="{F8907CD0-865F-4401-A3F6-28805565416D}"/>
          </ac:spMkLst>
        </pc:spChg>
        <pc:spChg chg="mod">
          <ac:chgData name="Åkerman, Ulla" userId="d0083935-d6d3-4ce6-bb83-b342513b4304" providerId="ADAL" clId="{D52C3566-635B-467B-BD64-2E063630F113}" dt="2020-12-18T14:48:40.571" v="151" actId="1036"/>
          <ac:spMkLst>
            <pc:docMk/>
            <pc:sldMk cId="3473346265" sldId="324"/>
            <ac:spMk id="50" creationId="{0957C5BE-211E-4328-8E40-4BB43369B08B}"/>
          </ac:spMkLst>
        </pc:spChg>
        <pc:spChg chg="mod">
          <ac:chgData name="Åkerman, Ulla" userId="d0083935-d6d3-4ce6-bb83-b342513b4304" providerId="ADAL" clId="{D52C3566-635B-467B-BD64-2E063630F113}" dt="2020-12-18T14:48:40.571" v="151" actId="1036"/>
          <ac:spMkLst>
            <pc:docMk/>
            <pc:sldMk cId="3473346265" sldId="324"/>
            <ac:spMk id="51" creationId="{E0E56D94-BEF6-417B-BE01-AA6012E2A853}"/>
          </ac:spMkLst>
        </pc:spChg>
        <pc:spChg chg="mod">
          <ac:chgData name="Åkerman, Ulla" userId="d0083935-d6d3-4ce6-bb83-b342513b4304" providerId="ADAL" clId="{D52C3566-635B-467B-BD64-2E063630F113}" dt="2020-12-18T14:48:40.571" v="151" actId="1036"/>
          <ac:spMkLst>
            <pc:docMk/>
            <pc:sldMk cId="3473346265" sldId="324"/>
            <ac:spMk id="52" creationId="{88FEA16C-2295-4E63-BD53-09B5C9093F27}"/>
          </ac:spMkLst>
        </pc:spChg>
        <pc:spChg chg="mod">
          <ac:chgData name="Åkerman, Ulla" userId="d0083935-d6d3-4ce6-bb83-b342513b4304" providerId="ADAL" clId="{D52C3566-635B-467B-BD64-2E063630F113}" dt="2020-12-18T14:48:40.571" v="151" actId="1036"/>
          <ac:spMkLst>
            <pc:docMk/>
            <pc:sldMk cId="3473346265" sldId="324"/>
            <ac:spMk id="53" creationId="{9C26B30E-3642-498D-9DC1-87A72F88199D}"/>
          </ac:spMkLst>
        </pc:spChg>
        <pc:spChg chg="mod">
          <ac:chgData name="Åkerman, Ulla" userId="d0083935-d6d3-4ce6-bb83-b342513b4304" providerId="ADAL" clId="{D52C3566-635B-467B-BD64-2E063630F113}" dt="2020-12-18T14:48:24.592" v="132" actId="1036"/>
          <ac:spMkLst>
            <pc:docMk/>
            <pc:sldMk cId="3473346265" sldId="324"/>
            <ac:spMk id="54" creationId="{8AB71C34-85FD-4E4D-9F35-33E9C4308DD2}"/>
          </ac:spMkLst>
        </pc:spChg>
        <pc:spChg chg="mod">
          <ac:chgData name="Åkerman, Ulla" userId="d0083935-d6d3-4ce6-bb83-b342513b4304" providerId="ADAL" clId="{D52C3566-635B-467B-BD64-2E063630F113}" dt="2020-12-18T14:49:24.061" v="160" actId="13244"/>
          <ac:spMkLst>
            <pc:docMk/>
            <pc:sldMk cId="3473346265" sldId="324"/>
            <ac:spMk id="55" creationId="{0B14506A-2825-4BB1-804B-279904657466}"/>
          </ac:spMkLst>
        </pc:spChg>
        <pc:picChg chg="add mod">
          <ac:chgData name="Åkerman, Ulla" userId="d0083935-d6d3-4ce6-bb83-b342513b4304" providerId="ADAL" clId="{D52C3566-635B-467B-BD64-2E063630F113}" dt="2020-12-18T14:49:12.919" v="159" actId="13244"/>
          <ac:picMkLst>
            <pc:docMk/>
            <pc:sldMk cId="3473346265" sldId="324"/>
            <ac:picMk id="30" creationId="{B180ABF1-4C29-42BC-AD2C-09F3E3F3789D}"/>
          </ac:picMkLst>
        </pc:picChg>
      </pc:sldChg>
      <pc:sldChg chg="addSp delSp modSp">
        <pc:chgData name="Åkerman, Ulla" userId="d0083935-d6d3-4ce6-bb83-b342513b4304" providerId="ADAL" clId="{D52C3566-635B-467B-BD64-2E063630F113}" dt="2020-12-17T09:45:12.002" v="30" actId="13244"/>
        <pc:sldMkLst>
          <pc:docMk/>
          <pc:sldMk cId="2615051094" sldId="326"/>
        </pc:sldMkLst>
        <pc:spChg chg="add del mod">
          <ac:chgData name="Åkerman, Ulla" userId="d0083935-d6d3-4ce6-bb83-b342513b4304" providerId="ADAL" clId="{D52C3566-635B-467B-BD64-2E063630F113}" dt="2020-12-17T09:45:06.038" v="25" actId="931"/>
          <ac:spMkLst>
            <pc:docMk/>
            <pc:sldMk cId="2615051094" sldId="326"/>
            <ac:spMk id="8" creationId="{70A5AD95-1897-48B1-BCFB-7A11E385BB76}"/>
          </ac:spMkLst>
        </pc:spChg>
        <pc:picChg chg="add mod">
          <ac:chgData name="Åkerman, Ulla" userId="d0083935-d6d3-4ce6-bb83-b342513b4304" providerId="ADAL" clId="{D52C3566-635B-467B-BD64-2E063630F113}" dt="2020-12-17T09:45:12.002" v="30" actId="13244"/>
          <ac:picMkLst>
            <pc:docMk/>
            <pc:sldMk cId="2615051094" sldId="326"/>
            <ac:picMk id="10" creationId="{13EB1ED3-08D1-4098-8C1F-EBBB4C7EB9B1}"/>
          </ac:picMkLst>
        </pc:picChg>
        <pc:picChg chg="del mod">
          <ac:chgData name="Åkerman, Ulla" userId="d0083935-d6d3-4ce6-bb83-b342513b4304" providerId="ADAL" clId="{D52C3566-635B-467B-BD64-2E063630F113}" dt="2020-12-17T09:44:50.343" v="24" actId="478"/>
          <ac:picMkLst>
            <pc:docMk/>
            <pc:sldMk cId="2615051094" sldId="326"/>
            <ac:picMk id="14" creationId="{00920212-16B8-4020-B495-BD4D10200779}"/>
          </ac:picMkLst>
        </pc:picChg>
      </pc:sldChg>
      <pc:sldChg chg="addSp modSp">
        <pc:chgData name="Åkerman, Ulla" userId="d0083935-d6d3-4ce6-bb83-b342513b4304" providerId="ADAL" clId="{D52C3566-635B-467B-BD64-2E063630F113}" dt="2020-12-18T14:53:02.797" v="170" actId="13244"/>
        <pc:sldMkLst>
          <pc:docMk/>
          <pc:sldMk cId="232067516" sldId="327"/>
        </pc:sldMkLst>
        <pc:spChg chg="mod">
          <ac:chgData name="Åkerman, Ulla" userId="d0083935-d6d3-4ce6-bb83-b342513b4304" providerId="ADAL" clId="{D52C3566-635B-467B-BD64-2E063630F113}" dt="2020-12-18T14:52:02.700" v="168" actId="13244"/>
          <ac:spMkLst>
            <pc:docMk/>
            <pc:sldMk cId="232067516" sldId="327"/>
            <ac:spMk id="8" creationId="{04AF254E-014E-4FE6-9D8D-969F05EFA7C7}"/>
          </ac:spMkLst>
        </pc:spChg>
        <pc:spChg chg="mod">
          <ac:chgData name="Åkerman, Ulla" userId="d0083935-d6d3-4ce6-bb83-b342513b4304" providerId="ADAL" clId="{D52C3566-635B-467B-BD64-2E063630F113}" dt="2020-12-18T14:50:48.334" v="163" actId="1076"/>
          <ac:spMkLst>
            <pc:docMk/>
            <pc:sldMk cId="232067516" sldId="327"/>
            <ac:spMk id="10" creationId="{CBC0644F-553B-4D4E-9534-9A97C4BEF8D4}"/>
          </ac:spMkLst>
        </pc:spChg>
        <pc:spChg chg="mod">
          <ac:chgData name="Åkerman, Ulla" userId="d0083935-d6d3-4ce6-bb83-b342513b4304" providerId="ADAL" clId="{D52C3566-635B-467B-BD64-2E063630F113}" dt="2020-12-18T14:50:48.334" v="163" actId="1076"/>
          <ac:spMkLst>
            <pc:docMk/>
            <pc:sldMk cId="232067516" sldId="327"/>
            <ac:spMk id="12" creationId="{351DAA53-AC10-4B7B-A2AE-9DB3F67BE8A2}"/>
          </ac:spMkLst>
        </pc:spChg>
        <pc:spChg chg="add mod">
          <ac:chgData name="Åkerman, Ulla" userId="d0083935-d6d3-4ce6-bb83-b342513b4304" providerId="ADAL" clId="{D52C3566-635B-467B-BD64-2E063630F113}" dt="2020-12-18T14:53:02.797" v="170" actId="13244"/>
          <ac:spMkLst>
            <pc:docMk/>
            <pc:sldMk cId="232067516" sldId="327"/>
            <ac:spMk id="18" creationId="{0E5218FC-3E76-4809-9180-BF87F80AAC24}"/>
          </ac:spMkLst>
        </pc:spChg>
        <pc:spChg chg="mod">
          <ac:chgData name="Åkerman, Ulla" userId="d0083935-d6d3-4ce6-bb83-b342513b4304" providerId="ADAL" clId="{D52C3566-635B-467B-BD64-2E063630F113}" dt="2020-12-18T14:50:53.084" v="164" actId="1076"/>
          <ac:spMkLst>
            <pc:docMk/>
            <pc:sldMk cId="232067516" sldId="327"/>
            <ac:spMk id="19" creationId="{0AC9D87A-54FD-4128-A5B7-26F76A9E76FF}"/>
          </ac:spMkLst>
        </pc:spChg>
        <pc:grpChg chg="add mod">
          <ac:chgData name="Åkerman, Ulla" userId="d0083935-d6d3-4ce6-bb83-b342513b4304" providerId="ADAL" clId="{D52C3566-635B-467B-BD64-2E063630F113}" dt="2020-12-18T14:53:02.797" v="170" actId="13244"/>
          <ac:grpSpMkLst>
            <pc:docMk/>
            <pc:sldMk cId="232067516" sldId="327"/>
            <ac:grpSpMk id="15" creationId="{52DF49B9-583E-4DAB-9D5D-2DECA696E0F5}"/>
          </ac:grpSpMkLst>
        </pc:grpChg>
        <pc:picChg chg="add mod">
          <ac:chgData name="Åkerman, Ulla" userId="d0083935-d6d3-4ce6-bb83-b342513b4304" providerId="ADAL" clId="{D52C3566-635B-467B-BD64-2E063630F113}" dt="2020-12-18T14:51:16.652" v="167" actId="13244"/>
          <ac:picMkLst>
            <pc:docMk/>
            <pc:sldMk cId="232067516" sldId="327"/>
            <ac:picMk id="14" creationId="{B180ABF1-4C29-42BC-AD2C-09F3E3F3789D}"/>
          </ac:picMkLst>
        </pc:picChg>
      </pc:sldChg>
      <pc:sldChg chg="modSp">
        <pc:chgData name="Åkerman, Ulla" userId="d0083935-d6d3-4ce6-bb83-b342513b4304" providerId="ADAL" clId="{D52C3566-635B-467B-BD64-2E063630F113}" dt="2020-12-17T10:25:21.706" v="31" actId="1076"/>
        <pc:sldMkLst>
          <pc:docMk/>
          <pc:sldMk cId="3110583444" sldId="338"/>
        </pc:sldMkLst>
        <pc:picChg chg="mod">
          <ac:chgData name="Åkerman, Ulla" userId="d0083935-d6d3-4ce6-bb83-b342513b4304" providerId="ADAL" clId="{D52C3566-635B-467B-BD64-2E063630F113}" dt="2020-12-17T10:25:21.706" v="31" actId="1076"/>
          <ac:picMkLst>
            <pc:docMk/>
            <pc:sldMk cId="3110583444" sldId="338"/>
            <ac:picMk id="13" creationId="{73023BAE-E5E7-42D3-8506-5FCB944B085D}"/>
          </ac:picMkLst>
        </pc:picChg>
      </pc:sldChg>
      <pc:sldChg chg="modSp">
        <pc:chgData name="Åkerman, Ulla" userId="d0083935-d6d3-4ce6-bb83-b342513b4304" providerId="ADAL" clId="{D52C3566-635B-467B-BD64-2E063630F113}" dt="2020-12-17T10:25:43.140" v="32" actId="1076"/>
        <pc:sldMkLst>
          <pc:docMk/>
          <pc:sldMk cId="1340289225" sldId="341"/>
        </pc:sldMkLst>
        <pc:picChg chg="mod">
          <ac:chgData name="Åkerman, Ulla" userId="d0083935-d6d3-4ce6-bb83-b342513b4304" providerId="ADAL" clId="{D52C3566-635B-467B-BD64-2E063630F113}" dt="2020-12-17T10:25:43.140" v="32" actId="1076"/>
          <ac:picMkLst>
            <pc:docMk/>
            <pc:sldMk cId="1340289225" sldId="341"/>
            <ac:picMk id="10" creationId="{AA782723-A8E2-468C-8898-4129636A7611}"/>
          </ac:picMkLst>
        </pc:picChg>
      </pc:sldChg>
      <pc:sldChg chg="addSp delSp modSp">
        <pc:chgData name="Åkerman, Ulla" userId="d0083935-d6d3-4ce6-bb83-b342513b4304" providerId="ADAL" clId="{D52C3566-635B-467B-BD64-2E063630F113}" dt="2020-12-21T08:57:24.048" v="173" actId="14100"/>
        <pc:sldMkLst>
          <pc:docMk/>
          <pc:sldMk cId="1312254432" sldId="346"/>
        </pc:sldMkLst>
        <pc:spChg chg="mod">
          <ac:chgData name="Åkerman, Ulla" userId="d0083935-d6d3-4ce6-bb83-b342513b4304" providerId="ADAL" clId="{D52C3566-635B-467B-BD64-2E063630F113}" dt="2020-12-21T08:57:24.048" v="173" actId="14100"/>
          <ac:spMkLst>
            <pc:docMk/>
            <pc:sldMk cId="1312254432" sldId="346"/>
            <ac:spMk id="7" creationId="{793213FD-CD3D-4EC6-B0E8-92240D72F06D}"/>
          </ac:spMkLst>
        </pc:spChg>
        <pc:spChg chg="add del mod">
          <ac:chgData name="Åkerman, Ulla" userId="d0083935-d6d3-4ce6-bb83-b342513b4304" providerId="ADAL" clId="{D52C3566-635B-467B-BD64-2E063630F113}" dt="2020-12-17T09:37:05.864" v="11" actId="931"/>
          <ac:spMkLst>
            <pc:docMk/>
            <pc:sldMk cId="1312254432" sldId="346"/>
            <ac:spMk id="8" creationId="{2A2AC3FA-8FB1-4F14-8AA8-988EAB39E68B}"/>
          </ac:spMkLst>
        </pc:spChg>
        <pc:picChg chg="del">
          <ac:chgData name="Åkerman, Ulla" userId="d0083935-d6d3-4ce6-bb83-b342513b4304" providerId="ADAL" clId="{D52C3566-635B-467B-BD64-2E063630F113}" dt="2020-12-17T09:35:37.056" v="10" actId="478"/>
          <ac:picMkLst>
            <pc:docMk/>
            <pc:sldMk cId="1312254432" sldId="346"/>
            <ac:picMk id="10" creationId="{BE5A1869-9B29-4BFA-8A4F-AF292F27B12F}"/>
          </ac:picMkLst>
        </pc:picChg>
        <pc:picChg chg="add mod">
          <ac:chgData name="Åkerman, Ulla" userId="d0083935-d6d3-4ce6-bb83-b342513b4304" providerId="ADAL" clId="{D52C3566-635B-467B-BD64-2E063630F113}" dt="2020-12-17T09:37:27.827" v="17" actId="13244"/>
          <ac:picMkLst>
            <pc:docMk/>
            <pc:sldMk cId="1312254432" sldId="346"/>
            <ac:picMk id="11" creationId="{4FD85385-1DB2-4652-94DF-B854D9DEC1E2}"/>
          </ac:picMkLst>
        </pc:picChg>
      </pc:sldChg>
    </pc:docChg>
  </pc:docChgLst>
  <pc:docChgLst>
    <pc:chgData name="Åkerman, Ulla" userId="d0083935-d6d3-4ce6-bb83-b342513b4304" providerId="ADAL" clId="{C8346BA7-EE6E-43AA-BA46-31027F0FE80E}"/>
    <pc:docChg chg="undo custSel mod addSld delSld modSld">
      <pc:chgData name="Åkerman, Ulla" userId="d0083935-d6d3-4ce6-bb83-b342513b4304" providerId="ADAL" clId="{C8346BA7-EE6E-43AA-BA46-31027F0FE80E}" dt="2020-10-26T09:48:24.823" v="975" actId="13244"/>
      <pc:docMkLst>
        <pc:docMk/>
      </pc:docMkLst>
      <pc:sldChg chg="addSp delSp modSp">
        <pc:chgData name="Åkerman, Ulla" userId="d0083935-d6d3-4ce6-bb83-b342513b4304" providerId="ADAL" clId="{C8346BA7-EE6E-43AA-BA46-31027F0FE80E}" dt="2020-10-26T07:29:01.327" v="80" actId="13244"/>
        <pc:sldMkLst>
          <pc:docMk/>
          <pc:sldMk cId="3315617300" sldId="314"/>
        </pc:sldMkLst>
        <pc:spChg chg="add del mod">
          <ac:chgData name="Åkerman, Ulla" userId="d0083935-d6d3-4ce6-bb83-b342513b4304" providerId="ADAL" clId="{C8346BA7-EE6E-43AA-BA46-31027F0FE80E}" dt="2020-10-26T07:28:37.466" v="1" actId="931"/>
          <ac:spMkLst>
            <pc:docMk/>
            <pc:sldMk cId="3315617300" sldId="314"/>
            <ac:spMk id="8" creationId="{B53ABBBD-CDF1-402D-87B8-A58DB549A844}"/>
          </ac:spMkLst>
        </pc:spChg>
        <pc:picChg chg="add mod">
          <ac:chgData name="Åkerman, Ulla" userId="d0083935-d6d3-4ce6-bb83-b342513b4304" providerId="ADAL" clId="{C8346BA7-EE6E-43AA-BA46-31027F0FE80E}" dt="2020-10-26T07:29:01.327" v="80" actId="13244"/>
          <ac:picMkLst>
            <pc:docMk/>
            <pc:sldMk cId="3315617300" sldId="314"/>
            <ac:picMk id="10" creationId="{D7BC6084-124F-4308-BD91-5FD8C91A7F62}"/>
          </ac:picMkLst>
        </pc:picChg>
        <pc:picChg chg="del">
          <ac:chgData name="Åkerman, Ulla" userId="d0083935-d6d3-4ce6-bb83-b342513b4304" providerId="ADAL" clId="{C8346BA7-EE6E-43AA-BA46-31027F0FE80E}" dt="2020-10-26T07:28:33.882" v="0" actId="478"/>
          <ac:picMkLst>
            <pc:docMk/>
            <pc:sldMk cId="3315617300" sldId="314"/>
            <ac:picMk id="11" creationId="{5B9C703E-6FF6-4FAA-B34B-4E13FF4C8428}"/>
          </ac:picMkLst>
        </pc:picChg>
      </pc:sldChg>
      <pc:sldChg chg="modSp">
        <pc:chgData name="Åkerman, Ulla" userId="d0083935-d6d3-4ce6-bb83-b342513b4304" providerId="ADAL" clId="{C8346BA7-EE6E-43AA-BA46-31027F0FE80E}" dt="2020-10-26T07:29:15.854" v="90" actId="20577"/>
        <pc:sldMkLst>
          <pc:docMk/>
          <pc:sldMk cId="141904808" sldId="318"/>
        </pc:sldMkLst>
        <pc:spChg chg="mod">
          <ac:chgData name="Åkerman, Ulla" userId="d0083935-d6d3-4ce6-bb83-b342513b4304" providerId="ADAL" clId="{C8346BA7-EE6E-43AA-BA46-31027F0FE80E}" dt="2020-10-26T07:29:15.854" v="90" actId="20577"/>
          <ac:spMkLst>
            <pc:docMk/>
            <pc:sldMk cId="141904808" sldId="318"/>
            <ac:spMk id="7" creationId="{D4422397-E787-42A5-9BAA-88253D23C9A4}"/>
          </ac:spMkLst>
        </pc:spChg>
      </pc:sldChg>
      <pc:sldChg chg="addSp delSp modSp del mod modClrScheme chgLayout">
        <pc:chgData name="Åkerman, Ulla" userId="d0083935-d6d3-4ce6-bb83-b342513b4304" providerId="ADAL" clId="{C8346BA7-EE6E-43AA-BA46-31027F0FE80E}" dt="2020-10-26T07:33:26.226" v="104" actId="2696"/>
        <pc:sldMkLst>
          <pc:docMk/>
          <pc:sldMk cId="2779427517" sldId="321"/>
        </pc:sldMkLst>
        <pc:spChg chg="mod">
          <ac:chgData name="Åkerman, Ulla" userId="d0083935-d6d3-4ce6-bb83-b342513b4304" providerId="ADAL" clId="{C8346BA7-EE6E-43AA-BA46-31027F0FE80E}" dt="2020-10-26T07:31:26.729" v="95" actId="26606"/>
          <ac:spMkLst>
            <pc:docMk/>
            <pc:sldMk cId="2779427517" sldId="321"/>
            <ac:spMk id="2" creationId="{8EFED33B-4A2D-4797-9C4E-22F3DAEC0ECF}"/>
          </ac:spMkLst>
        </pc:spChg>
        <pc:spChg chg="mod">
          <ac:chgData name="Åkerman, Ulla" userId="d0083935-d6d3-4ce6-bb83-b342513b4304" providerId="ADAL" clId="{C8346BA7-EE6E-43AA-BA46-31027F0FE80E}" dt="2020-10-26T07:31:26.729" v="95" actId="26606"/>
          <ac:spMkLst>
            <pc:docMk/>
            <pc:sldMk cId="2779427517" sldId="321"/>
            <ac:spMk id="3" creationId="{9F0275D6-DF83-42F6-9D3A-9127AEBA2FC4}"/>
          </ac:spMkLst>
        </pc:spChg>
        <pc:spChg chg="mod">
          <ac:chgData name="Åkerman, Ulla" userId="d0083935-d6d3-4ce6-bb83-b342513b4304" providerId="ADAL" clId="{C8346BA7-EE6E-43AA-BA46-31027F0FE80E}" dt="2020-10-26T07:31:26.729" v="95" actId="26606"/>
          <ac:spMkLst>
            <pc:docMk/>
            <pc:sldMk cId="2779427517" sldId="321"/>
            <ac:spMk id="4" creationId="{CF93A526-BCC0-4CBB-8F37-AD7926046CA8}"/>
          </ac:spMkLst>
        </pc:spChg>
        <pc:spChg chg="mod">
          <ac:chgData name="Åkerman, Ulla" userId="d0083935-d6d3-4ce6-bb83-b342513b4304" providerId="ADAL" clId="{C8346BA7-EE6E-43AA-BA46-31027F0FE80E}" dt="2020-10-26T07:31:26.729" v="95" actId="26606"/>
          <ac:spMkLst>
            <pc:docMk/>
            <pc:sldMk cId="2779427517" sldId="321"/>
            <ac:spMk id="5" creationId="{E7CB0642-AC46-42F7-B933-6616010DA63C}"/>
          </ac:spMkLst>
        </pc:spChg>
        <pc:spChg chg="mod ord">
          <ac:chgData name="Åkerman, Ulla" userId="d0083935-d6d3-4ce6-bb83-b342513b4304" providerId="ADAL" clId="{C8346BA7-EE6E-43AA-BA46-31027F0FE80E}" dt="2020-10-26T07:31:26.729" v="95" actId="26606"/>
          <ac:spMkLst>
            <pc:docMk/>
            <pc:sldMk cId="2779427517" sldId="321"/>
            <ac:spMk id="7" creationId="{793213FD-CD3D-4EC6-B0E8-92240D72F06D}"/>
          </ac:spMkLst>
        </pc:spChg>
        <pc:spChg chg="add del mod">
          <ac:chgData name="Åkerman, Ulla" userId="d0083935-d6d3-4ce6-bb83-b342513b4304" providerId="ADAL" clId="{C8346BA7-EE6E-43AA-BA46-31027F0FE80E}" dt="2020-10-26T07:30:56.795" v="92" actId="931"/>
          <ac:spMkLst>
            <pc:docMk/>
            <pc:sldMk cId="2779427517" sldId="321"/>
            <ac:spMk id="8" creationId="{EB6F70C2-D1CA-49EF-B065-7359C9CE439F}"/>
          </ac:spMkLst>
        </pc:spChg>
        <pc:spChg chg="add del mod">
          <ac:chgData name="Åkerman, Ulla" userId="d0083935-d6d3-4ce6-bb83-b342513b4304" providerId="ADAL" clId="{C8346BA7-EE6E-43AA-BA46-31027F0FE80E}" dt="2020-10-26T07:31:54.969" v="98" actId="931"/>
          <ac:spMkLst>
            <pc:docMk/>
            <pc:sldMk cId="2779427517" sldId="321"/>
            <ac:spMk id="13" creationId="{E80CB871-EC8B-42A0-8D9E-19C9D68BDE7A}"/>
          </ac:spMkLst>
        </pc:spChg>
        <pc:picChg chg="add del mod">
          <ac:chgData name="Åkerman, Ulla" userId="d0083935-d6d3-4ce6-bb83-b342513b4304" providerId="ADAL" clId="{C8346BA7-EE6E-43AA-BA46-31027F0FE80E}" dt="2020-10-26T07:31:49.666" v="97" actId="478"/>
          <ac:picMkLst>
            <pc:docMk/>
            <pc:sldMk cId="2779427517" sldId="321"/>
            <ac:picMk id="10" creationId="{24CD2ACA-5BC9-4266-86C4-07E6B49FBA5D}"/>
          </ac:picMkLst>
        </pc:picChg>
        <pc:picChg chg="del">
          <ac:chgData name="Åkerman, Ulla" userId="d0083935-d6d3-4ce6-bb83-b342513b4304" providerId="ADAL" clId="{C8346BA7-EE6E-43AA-BA46-31027F0FE80E}" dt="2020-10-26T07:30:50.619" v="91" actId="478"/>
          <ac:picMkLst>
            <pc:docMk/>
            <pc:sldMk cId="2779427517" sldId="321"/>
            <ac:picMk id="11" creationId="{19B48629-EB57-41B8-B635-06A506B919B1}"/>
          </ac:picMkLst>
        </pc:picChg>
        <pc:picChg chg="add mod">
          <ac:chgData name="Åkerman, Ulla" userId="d0083935-d6d3-4ce6-bb83-b342513b4304" providerId="ADAL" clId="{C8346BA7-EE6E-43AA-BA46-31027F0FE80E}" dt="2020-10-26T07:32:03.893" v="102" actId="14100"/>
          <ac:picMkLst>
            <pc:docMk/>
            <pc:sldMk cId="2779427517" sldId="321"/>
            <ac:picMk id="15" creationId="{244651F0-A090-4E77-9896-EFF9DE88CB69}"/>
          </ac:picMkLst>
        </pc:picChg>
      </pc:sldChg>
      <pc:sldChg chg="addSp delSp modSp">
        <pc:chgData name="Åkerman, Ulla" userId="d0083935-d6d3-4ce6-bb83-b342513b4304" providerId="ADAL" clId="{C8346BA7-EE6E-43AA-BA46-31027F0FE80E}" dt="2020-10-26T07:36:33.992" v="114" actId="13244"/>
        <pc:sldMkLst>
          <pc:docMk/>
          <pc:sldMk cId="1141246981" sldId="323"/>
        </pc:sldMkLst>
        <pc:spChg chg="add del mod">
          <ac:chgData name="Åkerman, Ulla" userId="d0083935-d6d3-4ce6-bb83-b342513b4304" providerId="ADAL" clId="{C8346BA7-EE6E-43AA-BA46-31027F0FE80E}" dt="2020-10-26T07:36:28.551" v="111" actId="931"/>
          <ac:spMkLst>
            <pc:docMk/>
            <pc:sldMk cId="1141246981" sldId="323"/>
            <ac:spMk id="8" creationId="{221964ED-2828-41E1-9535-66AB0E8D66AC}"/>
          </ac:spMkLst>
        </pc:spChg>
        <pc:picChg chg="add mod">
          <ac:chgData name="Åkerman, Ulla" userId="d0083935-d6d3-4ce6-bb83-b342513b4304" providerId="ADAL" clId="{C8346BA7-EE6E-43AA-BA46-31027F0FE80E}" dt="2020-10-26T07:36:33.992" v="114" actId="13244"/>
          <ac:picMkLst>
            <pc:docMk/>
            <pc:sldMk cId="1141246981" sldId="323"/>
            <ac:picMk id="10" creationId="{96668DBA-CB69-4801-81A5-E3CF5CE08C22}"/>
          </ac:picMkLst>
        </pc:picChg>
        <pc:picChg chg="del">
          <ac:chgData name="Åkerman, Ulla" userId="d0083935-d6d3-4ce6-bb83-b342513b4304" providerId="ADAL" clId="{C8346BA7-EE6E-43AA-BA46-31027F0FE80E}" dt="2020-10-26T07:36:25.406" v="110" actId="478"/>
          <ac:picMkLst>
            <pc:docMk/>
            <pc:sldMk cId="1141246981" sldId="323"/>
            <ac:picMk id="19" creationId="{367C2EC4-5F5F-442C-B821-9CEE06DA7DFB}"/>
          </ac:picMkLst>
        </pc:picChg>
      </pc:sldChg>
      <pc:sldChg chg="modSp">
        <pc:chgData name="Åkerman, Ulla" userId="d0083935-d6d3-4ce6-bb83-b342513b4304" providerId="ADAL" clId="{C8346BA7-EE6E-43AA-BA46-31027F0FE80E}" dt="2020-10-26T07:43:05.153" v="274" actId="14100"/>
        <pc:sldMkLst>
          <pc:docMk/>
          <pc:sldMk cId="3473346265" sldId="324"/>
        </pc:sldMkLst>
        <pc:spChg chg="mod">
          <ac:chgData name="Åkerman, Ulla" userId="d0083935-d6d3-4ce6-bb83-b342513b4304" providerId="ADAL" clId="{C8346BA7-EE6E-43AA-BA46-31027F0FE80E}" dt="2020-10-26T07:40:19.170" v="246" actId="6549"/>
          <ac:spMkLst>
            <pc:docMk/>
            <pc:sldMk cId="3473346265" sldId="324"/>
            <ac:spMk id="38" creationId="{F8D9DDEA-3B28-4497-AF0C-CCD5E3D65CC4}"/>
          </ac:spMkLst>
        </pc:spChg>
        <pc:spChg chg="mod">
          <ac:chgData name="Åkerman, Ulla" userId="d0083935-d6d3-4ce6-bb83-b342513b4304" providerId="ADAL" clId="{C8346BA7-EE6E-43AA-BA46-31027F0FE80E}" dt="2020-10-26T07:37:36.530" v="127" actId="20577"/>
          <ac:spMkLst>
            <pc:docMk/>
            <pc:sldMk cId="3473346265" sldId="324"/>
            <ac:spMk id="39" creationId="{54090655-818D-4603-A5CD-CB14B477FCFF}"/>
          </ac:spMkLst>
        </pc:spChg>
        <pc:spChg chg="mod">
          <ac:chgData name="Åkerman, Ulla" userId="d0083935-d6d3-4ce6-bb83-b342513b4304" providerId="ADAL" clId="{C8346BA7-EE6E-43AA-BA46-31027F0FE80E}" dt="2020-10-26T07:37:43.174" v="134" actId="20577"/>
          <ac:spMkLst>
            <pc:docMk/>
            <pc:sldMk cId="3473346265" sldId="324"/>
            <ac:spMk id="40" creationId="{1E38A87E-BB08-4AC5-83B4-99B009D752DD}"/>
          </ac:spMkLst>
        </pc:spChg>
        <pc:spChg chg="mod">
          <ac:chgData name="Åkerman, Ulla" userId="d0083935-d6d3-4ce6-bb83-b342513b4304" providerId="ADAL" clId="{C8346BA7-EE6E-43AA-BA46-31027F0FE80E}" dt="2020-10-26T07:37:50.070" v="139" actId="20577"/>
          <ac:spMkLst>
            <pc:docMk/>
            <pc:sldMk cId="3473346265" sldId="324"/>
            <ac:spMk id="41" creationId="{E7307835-8DBD-4B4C-8D25-827EFF553E1F}"/>
          </ac:spMkLst>
        </pc:spChg>
        <pc:spChg chg="mod">
          <ac:chgData name="Åkerman, Ulla" userId="d0083935-d6d3-4ce6-bb83-b342513b4304" providerId="ADAL" clId="{C8346BA7-EE6E-43AA-BA46-31027F0FE80E}" dt="2020-10-26T07:38:09.403" v="159" actId="20577"/>
          <ac:spMkLst>
            <pc:docMk/>
            <pc:sldMk cId="3473346265" sldId="324"/>
            <ac:spMk id="42" creationId="{78F753EA-6AC5-49F6-A905-4B0DA9477435}"/>
          </ac:spMkLst>
        </pc:spChg>
        <pc:spChg chg="mod">
          <ac:chgData name="Åkerman, Ulla" userId="d0083935-d6d3-4ce6-bb83-b342513b4304" providerId="ADAL" clId="{C8346BA7-EE6E-43AA-BA46-31027F0FE80E}" dt="2020-10-26T07:38:23.442" v="174" actId="20577"/>
          <ac:spMkLst>
            <pc:docMk/>
            <pc:sldMk cId="3473346265" sldId="324"/>
            <ac:spMk id="43" creationId="{C3038AE7-1999-42E4-A0D5-83C6C3E29B88}"/>
          </ac:spMkLst>
        </pc:spChg>
        <pc:spChg chg="mod">
          <ac:chgData name="Åkerman, Ulla" userId="d0083935-d6d3-4ce6-bb83-b342513b4304" providerId="ADAL" clId="{C8346BA7-EE6E-43AA-BA46-31027F0FE80E}" dt="2020-10-26T07:40:40.422" v="248" actId="14100"/>
          <ac:spMkLst>
            <pc:docMk/>
            <pc:sldMk cId="3473346265" sldId="324"/>
            <ac:spMk id="48" creationId="{5F835AD6-37EC-4A07-A325-DCBE8C50397B}"/>
          </ac:spMkLst>
        </pc:spChg>
        <pc:spChg chg="mod">
          <ac:chgData name="Åkerman, Ulla" userId="d0083935-d6d3-4ce6-bb83-b342513b4304" providerId="ADAL" clId="{C8346BA7-EE6E-43AA-BA46-31027F0FE80E}" dt="2020-10-26T07:38:45.479" v="185" actId="20577"/>
          <ac:spMkLst>
            <pc:docMk/>
            <pc:sldMk cId="3473346265" sldId="324"/>
            <ac:spMk id="49" creationId="{F8907CD0-865F-4401-A3F6-28805565416D}"/>
          </ac:spMkLst>
        </pc:spChg>
        <pc:spChg chg="mod">
          <ac:chgData name="Åkerman, Ulla" userId="d0083935-d6d3-4ce6-bb83-b342513b4304" providerId="ADAL" clId="{C8346BA7-EE6E-43AA-BA46-31027F0FE80E}" dt="2020-10-26T07:38:54.968" v="194" actId="20577"/>
          <ac:spMkLst>
            <pc:docMk/>
            <pc:sldMk cId="3473346265" sldId="324"/>
            <ac:spMk id="50" creationId="{0957C5BE-211E-4328-8E40-4BB43369B08B}"/>
          </ac:spMkLst>
        </pc:spChg>
        <pc:spChg chg="mod">
          <ac:chgData name="Åkerman, Ulla" userId="d0083935-d6d3-4ce6-bb83-b342513b4304" providerId="ADAL" clId="{C8346BA7-EE6E-43AA-BA46-31027F0FE80E}" dt="2020-10-26T07:39:20.074" v="221" actId="20577"/>
          <ac:spMkLst>
            <pc:docMk/>
            <pc:sldMk cId="3473346265" sldId="324"/>
            <ac:spMk id="51" creationId="{E0E56D94-BEF6-417B-BE01-AA6012E2A853}"/>
          </ac:spMkLst>
        </pc:spChg>
        <pc:spChg chg="mod">
          <ac:chgData name="Åkerman, Ulla" userId="d0083935-d6d3-4ce6-bb83-b342513b4304" providerId="ADAL" clId="{C8346BA7-EE6E-43AA-BA46-31027F0FE80E}" dt="2020-10-26T07:39:10.286" v="211" actId="20577"/>
          <ac:spMkLst>
            <pc:docMk/>
            <pc:sldMk cId="3473346265" sldId="324"/>
            <ac:spMk id="52" creationId="{88FEA16C-2295-4E63-BD53-09B5C9093F27}"/>
          </ac:spMkLst>
        </pc:spChg>
        <pc:spChg chg="mod">
          <ac:chgData name="Åkerman, Ulla" userId="d0083935-d6d3-4ce6-bb83-b342513b4304" providerId="ADAL" clId="{C8346BA7-EE6E-43AA-BA46-31027F0FE80E}" dt="2020-10-26T07:43:05.153" v="274" actId="14100"/>
          <ac:spMkLst>
            <pc:docMk/>
            <pc:sldMk cId="3473346265" sldId="324"/>
            <ac:spMk id="53" creationId="{9C26B30E-3642-498D-9DC1-87A72F88199D}"/>
          </ac:spMkLst>
        </pc:spChg>
        <pc:spChg chg="mod">
          <ac:chgData name="Åkerman, Ulla" userId="d0083935-d6d3-4ce6-bb83-b342513b4304" providerId="ADAL" clId="{C8346BA7-EE6E-43AA-BA46-31027F0FE80E}" dt="2020-10-26T07:41:17.217" v="272" actId="6549"/>
          <ac:spMkLst>
            <pc:docMk/>
            <pc:sldMk cId="3473346265" sldId="324"/>
            <ac:spMk id="55" creationId="{0B14506A-2825-4BB1-804B-279904657466}"/>
          </ac:spMkLst>
        </pc:spChg>
      </pc:sldChg>
      <pc:sldChg chg="modSp">
        <pc:chgData name="Åkerman, Ulla" userId="d0083935-d6d3-4ce6-bb83-b342513b4304" providerId="ADAL" clId="{C8346BA7-EE6E-43AA-BA46-31027F0FE80E}" dt="2020-10-26T07:47:10.475" v="282" actId="20577"/>
        <pc:sldMkLst>
          <pc:docMk/>
          <pc:sldMk cId="2368783740" sldId="325"/>
        </pc:sldMkLst>
        <pc:spChg chg="mod">
          <ac:chgData name="Åkerman, Ulla" userId="d0083935-d6d3-4ce6-bb83-b342513b4304" providerId="ADAL" clId="{C8346BA7-EE6E-43AA-BA46-31027F0FE80E}" dt="2020-10-26T07:47:10.475" v="282" actId="20577"/>
          <ac:spMkLst>
            <pc:docMk/>
            <pc:sldMk cId="2368783740" sldId="325"/>
            <ac:spMk id="2" creationId="{67BE9C06-4D52-488E-A105-D3E45CCEA20C}"/>
          </ac:spMkLst>
        </pc:spChg>
      </pc:sldChg>
      <pc:sldChg chg="addSp delSp modSp">
        <pc:chgData name="Åkerman, Ulla" userId="d0083935-d6d3-4ce6-bb83-b342513b4304" providerId="ADAL" clId="{C8346BA7-EE6E-43AA-BA46-31027F0FE80E}" dt="2020-10-26T08:07:41.338" v="328" actId="962"/>
        <pc:sldMkLst>
          <pc:docMk/>
          <pc:sldMk cId="2615051094" sldId="326"/>
        </pc:sldMkLst>
        <pc:spChg chg="mod">
          <ac:chgData name="Åkerman, Ulla" userId="d0083935-d6d3-4ce6-bb83-b342513b4304" providerId="ADAL" clId="{C8346BA7-EE6E-43AA-BA46-31027F0FE80E}" dt="2020-10-26T08:06:47.171" v="298" actId="6549"/>
          <ac:spMkLst>
            <pc:docMk/>
            <pc:sldMk cId="2615051094" sldId="326"/>
            <ac:spMk id="2" creationId="{C0A017F0-017B-473D-AF93-2AAEFE9258BE}"/>
          </ac:spMkLst>
        </pc:spChg>
        <pc:spChg chg="mod">
          <ac:chgData name="Åkerman, Ulla" userId="d0083935-d6d3-4ce6-bb83-b342513b4304" providerId="ADAL" clId="{C8346BA7-EE6E-43AA-BA46-31027F0FE80E}" dt="2020-10-26T08:07:29.262" v="312" actId="20577"/>
          <ac:spMkLst>
            <pc:docMk/>
            <pc:sldMk cId="2615051094" sldId="326"/>
            <ac:spMk id="7" creationId="{4736D399-2CFA-43B4-B9B8-CF59B9956A13}"/>
          </ac:spMkLst>
        </pc:spChg>
        <pc:spChg chg="add del mod">
          <ac:chgData name="Åkerman, Ulla" userId="d0083935-d6d3-4ce6-bb83-b342513b4304" providerId="ADAL" clId="{C8346BA7-EE6E-43AA-BA46-31027F0FE80E}" dt="2020-10-26T08:05:48.827" v="287" actId="931"/>
          <ac:spMkLst>
            <pc:docMk/>
            <pc:sldMk cId="2615051094" sldId="326"/>
            <ac:spMk id="8" creationId="{9407ADFB-236D-4698-9D15-310B3ACDDE11}"/>
          </ac:spMkLst>
        </pc:spChg>
        <pc:spChg chg="add del mod">
          <ac:chgData name="Åkerman, Ulla" userId="d0083935-d6d3-4ce6-bb83-b342513b4304" providerId="ADAL" clId="{C8346BA7-EE6E-43AA-BA46-31027F0FE80E}" dt="2020-10-26T08:06:40.027" v="293" actId="931"/>
          <ac:spMkLst>
            <pc:docMk/>
            <pc:sldMk cId="2615051094" sldId="326"/>
            <ac:spMk id="12" creationId="{A166AC72-8E86-4C39-A83F-287EA0515BAB}"/>
          </ac:spMkLst>
        </pc:spChg>
        <pc:picChg chg="add del mod">
          <ac:chgData name="Åkerman, Ulla" userId="d0083935-d6d3-4ce6-bb83-b342513b4304" providerId="ADAL" clId="{C8346BA7-EE6E-43AA-BA46-31027F0FE80E}" dt="2020-10-26T08:06:36.563" v="292" actId="478"/>
          <ac:picMkLst>
            <pc:docMk/>
            <pc:sldMk cId="2615051094" sldId="326"/>
            <ac:picMk id="10" creationId="{F6EAE299-3488-41E0-8F87-6D575AC54764}"/>
          </ac:picMkLst>
        </pc:picChg>
        <pc:picChg chg="add mod">
          <ac:chgData name="Åkerman, Ulla" userId="d0083935-d6d3-4ce6-bb83-b342513b4304" providerId="ADAL" clId="{C8346BA7-EE6E-43AA-BA46-31027F0FE80E}" dt="2020-10-26T08:07:41.338" v="328" actId="962"/>
          <ac:picMkLst>
            <pc:docMk/>
            <pc:sldMk cId="2615051094" sldId="326"/>
            <ac:picMk id="14" creationId="{00920212-16B8-4020-B495-BD4D10200779}"/>
          </ac:picMkLst>
        </pc:picChg>
        <pc:picChg chg="del">
          <ac:chgData name="Åkerman, Ulla" userId="d0083935-d6d3-4ce6-bb83-b342513b4304" providerId="ADAL" clId="{C8346BA7-EE6E-43AA-BA46-31027F0FE80E}" dt="2020-10-26T08:05:45.309" v="286" actId="478"/>
          <ac:picMkLst>
            <pc:docMk/>
            <pc:sldMk cId="2615051094" sldId="326"/>
            <ac:picMk id="15" creationId="{E96B0C07-C3C5-4B20-BF55-004C66B02120}"/>
          </ac:picMkLst>
        </pc:picChg>
      </pc:sldChg>
      <pc:sldChg chg="addSp delSp modSp">
        <pc:chgData name="Åkerman, Ulla" userId="d0083935-d6d3-4ce6-bb83-b342513b4304" providerId="ADAL" clId="{C8346BA7-EE6E-43AA-BA46-31027F0FE80E}" dt="2020-10-26T08:39:31.527" v="378" actId="478"/>
        <pc:sldMkLst>
          <pc:docMk/>
          <pc:sldMk cId="232067516" sldId="327"/>
        </pc:sldMkLst>
        <pc:spChg chg="mod">
          <ac:chgData name="Åkerman, Ulla" userId="d0083935-d6d3-4ce6-bb83-b342513b4304" providerId="ADAL" clId="{C8346BA7-EE6E-43AA-BA46-31027F0FE80E}" dt="2020-10-26T08:38:14.501" v="371" actId="20577"/>
          <ac:spMkLst>
            <pc:docMk/>
            <pc:sldMk cId="232067516" sldId="327"/>
            <ac:spMk id="2" creationId="{8E357C5F-6ED8-4874-9DFC-9C7772569A8A}"/>
          </ac:spMkLst>
        </pc:spChg>
        <pc:spChg chg="mod">
          <ac:chgData name="Åkerman, Ulla" userId="d0083935-d6d3-4ce6-bb83-b342513b4304" providerId="ADAL" clId="{C8346BA7-EE6E-43AA-BA46-31027F0FE80E}" dt="2020-10-26T08:39:10.183" v="375" actId="20577"/>
          <ac:spMkLst>
            <pc:docMk/>
            <pc:sldMk cId="232067516" sldId="327"/>
            <ac:spMk id="11" creationId="{E4D42B9A-A08D-4F72-B2BA-CF5E5F5EE0D7}"/>
          </ac:spMkLst>
        </pc:spChg>
        <pc:spChg chg="mod">
          <ac:chgData name="Åkerman, Ulla" userId="d0083935-d6d3-4ce6-bb83-b342513b4304" providerId="ADAL" clId="{C8346BA7-EE6E-43AA-BA46-31027F0FE80E}" dt="2020-10-26T08:39:16.995" v="377" actId="6549"/>
          <ac:spMkLst>
            <pc:docMk/>
            <pc:sldMk cId="232067516" sldId="327"/>
            <ac:spMk id="12" creationId="{351DAA53-AC10-4B7B-A2AE-9DB3F67BE8A2}"/>
          </ac:spMkLst>
        </pc:spChg>
        <pc:spChg chg="del">
          <ac:chgData name="Åkerman, Ulla" userId="d0083935-d6d3-4ce6-bb83-b342513b4304" providerId="ADAL" clId="{C8346BA7-EE6E-43AA-BA46-31027F0FE80E}" dt="2020-10-26T08:39:31.527" v="378" actId="478"/>
          <ac:spMkLst>
            <pc:docMk/>
            <pc:sldMk cId="232067516" sldId="327"/>
            <ac:spMk id="15" creationId="{CE3B8B2C-E689-4580-921F-D4DEFD55DE42}"/>
          </ac:spMkLst>
        </pc:spChg>
        <pc:grpChg chg="del">
          <ac:chgData name="Åkerman, Ulla" userId="d0083935-d6d3-4ce6-bb83-b342513b4304" providerId="ADAL" clId="{C8346BA7-EE6E-43AA-BA46-31027F0FE80E}" dt="2020-10-26T08:39:31.527" v="378" actId="478"/>
          <ac:grpSpMkLst>
            <pc:docMk/>
            <pc:sldMk cId="232067516" sldId="327"/>
            <ac:grpSpMk id="16" creationId="{5991FF92-EB2C-4479-8A78-A93B378B7F00}"/>
          </ac:grpSpMkLst>
        </pc:grpChg>
        <pc:picChg chg="add del mod">
          <ac:chgData name="Åkerman, Ulla" userId="d0083935-d6d3-4ce6-bb83-b342513b4304" providerId="ADAL" clId="{C8346BA7-EE6E-43AA-BA46-31027F0FE80E}" dt="2020-10-26T08:09:26.328" v="335" actId="478"/>
          <ac:picMkLst>
            <pc:docMk/>
            <pc:sldMk cId="232067516" sldId="327"/>
            <ac:picMk id="7" creationId="{4164C6BA-B3BB-4A9C-9D2F-4B9CC145B7AA}"/>
          </ac:picMkLst>
        </pc:picChg>
        <pc:picChg chg="add mod">
          <ac:chgData name="Åkerman, Ulla" userId="d0083935-d6d3-4ce6-bb83-b342513b4304" providerId="ADAL" clId="{C8346BA7-EE6E-43AA-BA46-31027F0FE80E}" dt="2020-10-26T08:10:18.161" v="353" actId="962"/>
          <ac:picMkLst>
            <pc:docMk/>
            <pc:sldMk cId="232067516" sldId="327"/>
            <ac:picMk id="13" creationId="{03D0BE34-CC78-4DE3-8899-4DA430280394}"/>
          </ac:picMkLst>
        </pc:picChg>
        <pc:picChg chg="del">
          <ac:chgData name="Åkerman, Ulla" userId="d0083935-d6d3-4ce6-bb83-b342513b4304" providerId="ADAL" clId="{C8346BA7-EE6E-43AA-BA46-31027F0FE80E}" dt="2020-10-26T08:08:49.551" v="329" actId="478"/>
          <ac:picMkLst>
            <pc:docMk/>
            <pc:sldMk cId="232067516" sldId="327"/>
            <ac:picMk id="20" creationId="{7590399E-370E-4163-9F78-787D4B8175B7}"/>
          </ac:picMkLst>
        </pc:picChg>
      </pc:sldChg>
      <pc:sldChg chg="addSp delSp modSp">
        <pc:chgData name="Åkerman, Ulla" userId="d0083935-d6d3-4ce6-bb83-b342513b4304" providerId="ADAL" clId="{C8346BA7-EE6E-43AA-BA46-31027F0FE80E}" dt="2020-10-26T09:03:58.046" v="530" actId="20577"/>
        <pc:sldMkLst>
          <pc:docMk/>
          <pc:sldMk cId="4065768979" sldId="331"/>
        </pc:sldMkLst>
        <pc:spChg chg="mod">
          <ac:chgData name="Åkerman, Ulla" userId="d0083935-d6d3-4ce6-bb83-b342513b4304" providerId="ADAL" clId="{C8346BA7-EE6E-43AA-BA46-31027F0FE80E}" dt="2020-10-26T09:03:58.046" v="530" actId="20577"/>
          <ac:spMkLst>
            <pc:docMk/>
            <pc:sldMk cId="4065768979" sldId="331"/>
            <ac:spMk id="2" creationId="{69E9DE79-EB00-4923-A172-AA3F72325F79}"/>
          </ac:spMkLst>
        </pc:spChg>
        <pc:spChg chg="add del mod">
          <ac:chgData name="Åkerman, Ulla" userId="d0083935-d6d3-4ce6-bb83-b342513b4304" providerId="ADAL" clId="{C8346BA7-EE6E-43AA-BA46-31027F0FE80E}" dt="2020-10-26T09:02:11.021" v="507" actId="931"/>
          <ac:spMkLst>
            <pc:docMk/>
            <pc:sldMk cId="4065768979" sldId="331"/>
            <ac:spMk id="8" creationId="{217555D9-43FC-404B-BCE3-71A2D3D98CB2}"/>
          </ac:spMkLst>
        </pc:spChg>
        <pc:picChg chg="add mod">
          <ac:chgData name="Åkerman, Ulla" userId="d0083935-d6d3-4ce6-bb83-b342513b4304" providerId="ADAL" clId="{C8346BA7-EE6E-43AA-BA46-31027F0FE80E}" dt="2020-10-26T09:02:49.122" v="512" actId="13244"/>
          <ac:picMkLst>
            <pc:docMk/>
            <pc:sldMk cId="4065768979" sldId="331"/>
            <ac:picMk id="10" creationId="{7BD11C16-11DD-4020-BDBB-C8B68FC2F8AB}"/>
          </ac:picMkLst>
        </pc:picChg>
        <pc:picChg chg="del">
          <ac:chgData name="Åkerman, Ulla" userId="d0083935-d6d3-4ce6-bb83-b342513b4304" providerId="ADAL" clId="{C8346BA7-EE6E-43AA-BA46-31027F0FE80E}" dt="2020-10-26T09:01:10.307" v="506" actId="478"/>
          <ac:picMkLst>
            <pc:docMk/>
            <pc:sldMk cId="4065768979" sldId="331"/>
            <ac:picMk id="17" creationId="{511CD96F-1B08-4321-836E-33694C523424}"/>
          </ac:picMkLst>
        </pc:picChg>
      </pc:sldChg>
      <pc:sldChg chg="addSp delSp modSp">
        <pc:chgData name="Åkerman, Ulla" userId="d0083935-d6d3-4ce6-bb83-b342513b4304" providerId="ADAL" clId="{C8346BA7-EE6E-43AA-BA46-31027F0FE80E}" dt="2020-10-26T09:12:32.597" v="596" actId="6549"/>
        <pc:sldMkLst>
          <pc:docMk/>
          <pc:sldMk cId="3277284000" sldId="332"/>
        </pc:sldMkLst>
        <pc:spChg chg="mod">
          <ac:chgData name="Åkerman, Ulla" userId="d0083935-d6d3-4ce6-bb83-b342513b4304" providerId="ADAL" clId="{C8346BA7-EE6E-43AA-BA46-31027F0FE80E}" dt="2020-10-26T09:07:58.764" v="564" actId="20577"/>
          <ac:spMkLst>
            <pc:docMk/>
            <pc:sldMk cId="3277284000" sldId="332"/>
            <ac:spMk id="2" creationId="{69E9DE79-EB00-4923-A172-AA3F72325F79}"/>
          </ac:spMkLst>
        </pc:spChg>
        <pc:spChg chg="mod">
          <ac:chgData name="Åkerman, Ulla" userId="d0083935-d6d3-4ce6-bb83-b342513b4304" providerId="ADAL" clId="{C8346BA7-EE6E-43AA-BA46-31027F0FE80E}" dt="2020-10-26T09:12:32.597" v="596" actId="6549"/>
          <ac:spMkLst>
            <pc:docMk/>
            <pc:sldMk cId="3277284000" sldId="332"/>
            <ac:spMk id="7" creationId="{E661F19C-12D2-4423-B2FC-907D1AED8BE4}"/>
          </ac:spMkLst>
        </pc:spChg>
        <pc:spChg chg="add del mod">
          <ac:chgData name="Åkerman, Ulla" userId="d0083935-d6d3-4ce6-bb83-b342513b4304" providerId="ADAL" clId="{C8346BA7-EE6E-43AA-BA46-31027F0FE80E}" dt="2020-10-26T09:09:48.701" v="565" actId="931"/>
          <ac:spMkLst>
            <pc:docMk/>
            <pc:sldMk cId="3277284000" sldId="332"/>
            <ac:spMk id="8" creationId="{81478709-B3B6-44F9-818D-1ACC49CADE8A}"/>
          </ac:spMkLst>
        </pc:spChg>
        <pc:picChg chg="add mod">
          <ac:chgData name="Åkerman, Ulla" userId="d0083935-d6d3-4ce6-bb83-b342513b4304" providerId="ADAL" clId="{C8346BA7-EE6E-43AA-BA46-31027F0FE80E}" dt="2020-10-26T09:11:41.480" v="582" actId="13244"/>
          <ac:picMkLst>
            <pc:docMk/>
            <pc:sldMk cId="3277284000" sldId="332"/>
            <ac:picMk id="10" creationId="{80350F55-C348-4A4F-8405-2FBA6AEAF5AA}"/>
          </ac:picMkLst>
        </pc:picChg>
        <pc:picChg chg="del mod">
          <ac:chgData name="Åkerman, Ulla" userId="d0083935-d6d3-4ce6-bb83-b342513b4304" providerId="ADAL" clId="{C8346BA7-EE6E-43AA-BA46-31027F0FE80E}" dt="2020-10-26T09:04:41.017" v="548" actId="478"/>
          <ac:picMkLst>
            <pc:docMk/>
            <pc:sldMk cId="3277284000" sldId="332"/>
            <ac:picMk id="13" creationId="{8CA5FD22-E4EF-475C-9D71-8514CFA3EA6E}"/>
          </ac:picMkLst>
        </pc:picChg>
      </pc:sldChg>
      <pc:sldChg chg="addSp delSp modSp">
        <pc:chgData name="Åkerman, Ulla" userId="d0083935-d6d3-4ce6-bb83-b342513b4304" providerId="ADAL" clId="{C8346BA7-EE6E-43AA-BA46-31027F0FE80E}" dt="2020-10-26T09:14:40.280" v="603" actId="13244"/>
        <pc:sldMkLst>
          <pc:docMk/>
          <pc:sldMk cId="3769486148" sldId="334"/>
        </pc:sldMkLst>
        <pc:spChg chg="add del mod">
          <ac:chgData name="Åkerman, Ulla" userId="d0083935-d6d3-4ce6-bb83-b342513b4304" providerId="ADAL" clId="{C8346BA7-EE6E-43AA-BA46-31027F0FE80E}" dt="2020-10-26T09:14:33.205" v="600" actId="931"/>
          <ac:spMkLst>
            <pc:docMk/>
            <pc:sldMk cId="3769486148" sldId="334"/>
            <ac:spMk id="8" creationId="{CF15C3ED-E5AD-43CB-8FCC-6DE9AB841EEF}"/>
          </ac:spMkLst>
        </pc:spChg>
        <pc:picChg chg="del mod">
          <ac:chgData name="Åkerman, Ulla" userId="d0083935-d6d3-4ce6-bb83-b342513b4304" providerId="ADAL" clId="{C8346BA7-EE6E-43AA-BA46-31027F0FE80E}" dt="2020-10-26T09:14:28.785" v="599" actId="478"/>
          <ac:picMkLst>
            <pc:docMk/>
            <pc:sldMk cId="3769486148" sldId="334"/>
            <ac:picMk id="10" creationId="{BB5F2A51-4CF1-485C-975A-D3A75CAFFCAD}"/>
          </ac:picMkLst>
        </pc:picChg>
        <pc:picChg chg="add mod">
          <ac:chgData name="Åkerman, Ulla" userId="d0083935-d6d3-4ce6-bb83-b342513b4304" providerId="ADAL" clId="{C8346BA7-EE6E-43AA-BA46-31027F0FE80E}" dt="2020-10-26T09:14:40.280" v="603" actId="13244"/>
          <ac:picMkLst>
            <pc:docMk/>
            <pc:sldMk cId="3769486148" sldId="334"/>
            <ac:picMk id="11" creationId="{612B6112-0B60-4C9F-8791-658A57C2BDE8}"/>
          </ac:picMkLst>
        </pc:picChg>
      </pc:sldChg>
      <pc:sldChg chg="addSp delSp modSp">
        <pc:chgData name="Åkerman, Ulla" userId="d0083935-d6d3-4ce6-bb83-b342513b4304" providerId="ADAL" clId="{C8346BA7-EE6E-43AA-BA46-31027F0FE80E}" dt="2020-10-26T09:18:55.896" v="848" actId="6549"/>
        <pc:sldMkLst>
          <pc:docMk/>
          <pc:sldMk cId="1660831285" sldId="335"/>
        </pc:sldMkLst>
        <pc:spChg chg="mod">
          <ac:chgData name="Åkerman, Ulla" userId="d0083935-d6d3-4ce6-bb83-b342513b4304" providerId="ADAL" clId="{C8346BA7-EE6E-43AA-BA46-31027F0FE80E}" dt="2020-10-26T09:16:03.863" v="610" actId="1036"/>
          <ac:spMkLst>
            <pc:docMk/>
            <pc:sldMk cId="1660831285" sldId="335"/>
            <ac:spMk id="8" creationId="{DF7ECD00-107E-4514-B1E9-BA1DF01889D7}"/>
          </ac:spMkLst>
        </pc:spChg>
        <pc:spChg chg="mod">
          <ac:chgData name="Åkerman, Ulla" userId="d0083935-d6d3-4ce6-bb83-b342513b4304" providerId="ADAL" clId="{C8346BA7-EE6E-43AA-BA46-31027F0FE80E}" dt="2020-10-26T09:16:03.863" v="610" actId="1036"/>
          <ac:spMkLst>
            <pc:docMk/>
            <pc:sldMk cId="1660831285" sldId="335"/>
            <ac:spMk id="9" creationId="{5E7BE952-0148-414E-97DB-F31514030E22}"/>
          </ac:spMkLst>
        </pc:spChg>
        <pc:spChg chg="mod">
          <ac:chgData name="Åkerman, Ulla" userId="d0083935-d6d3-4ce6-bb83-b342513b4304" providerId="ADAL" clId="{C8346BA7-EE6E-43AA-BA46-31027F0FE80E}" dt="2020-10-26T09:16:03.863" v="610" actId="1036"/>
          <ac:spMkLst>
            <pc:docMk/>
            <pc:sldMk cId="1660831285" sldId="335"/>
            <ac:spMk id="10" creationId="{B559AFF3-FEB2-4DE0-8A27-E597DBE2363C}"/>
          </ac:spMkLst>
        </pc:spChg>
        <pc:spChg chg="mod">
          <ac:chgData name="Åkerman, Ulla" userId="d0083935-d6d3-4ce6-bb83-b342513b4304" providerId="ADAL" clId="{C8346BA7-EE6E-43AA-BA46-31027F0FE80E}" dt="2020-10-26T09:16:03.863" v="610" actId="1036"/>
          <ac:spMkLst>
            <pc:docMk/>
            <pc:sldMk cId="1660831285" sldId="335"/>
            <ac:spMk id="11" creationId="{11C75B56-E3CF-417C-A5FA-B229F0ACA184}"/>
          </ac:spMkLst>
        </pc:spChg>
        <pc:spChg chg="mod">
          <ac:chgData name="Åkerman, Ulla" userId="d0083935-d6d3-4ce6-bb83-b342513b4304" providerId="ADAL" clId="{C8346BA7-EE6E-43AA-BA46-31027F0FE80E}" dt="2020-10-26T09:16:03.863" v="610" actId="1036"/>
          <ac:spMkLst>
            <pc:docMk/>
            <pc:sldMk cId="1660831285" sldId="335"/>
            <ac:spMk id="12" creationId="{BB1FFB9A-26D7-4AF8-9131-D2AE1978691E}"/>
          </ac:spMkLst>
        </pc:spChg>
        <pc:spChg chg="mod">
          <ac:chgData name="Åkerman, Ulla" userId="d0083935-d6d3-4ce6-bb83-b342513b4304" providerId="ADAL" clId="{C8346BA7-EE6E-43AA-BA46-31027F0FE80E}" dt="2020-10-26T09:17:28.464" v="666" actId="20577"/>
          <ac:spMkLst>
            <pc:docMk/>
            <pc:sldMk cId="1660831285" sldId="335"/>
            <ac:spMk id="14" creationId="{6197AF7D-6126-4BE0-8028-A7B2BD22D4CD}"/>
          </ac:spMkLst>
        </pc:spChg>
        <pc:spChg chg="mod">
          <ac:chgData name="Åkerman, Ulla" userId="d0083935-d6d3-4ce6-bb83-b342513b4304" providerId="ADAL" clId="{C8346BA7-EE6E-43AA-BA46-31027F0FE80E}" dt="2020-10-26T09:18:09.790" v="791" actId="6549"/>
          <ac:spMkLst>
            <pc:docMk/>
            <pc:sldMk cId="1660831285" sldId="335"/>
            <ac:spMk id="17" creationId="{1586EE3A-3AB0-40BD-8045-84107D5B5CCD}"/>
          </ac:spMkLst>
        </pc:spChg>
        <pc:spChg chg="mod">
          <ac:chgData name="Åkerman, Ulla" userId="d0083935-d6d3-4ce6-bb83-b342513b4304" providerId="ADAL" clId="{C8346BA7-EE6E-43AA-BA46-31027F0FE80E}" dt="2020-10-26T09:16:03.863" v="610" actId="1036"/>
          <ac:spMkLst>
            <pc:docMk/>
            <pc:sldMk cId="1660831285" sldId="335"/>
            <ac:spMk id="19" creationId="{AD297443-2C18-4F28-96DF-3EB6755B1A8B}"/>
          </ac:spMkLst>
        </pc:spChg>
        <pc:spChg chg="mod">
          <ac:chgData name="Åkerman, Ulla" userId="d0083935-d6d3-4ce6-bb83-b342513b4304" providerId="ADAL" clId="{C8346BA7-EE6E-43AA-BA46-31027F0FE80E}" dt="2020-10-26T09:18:55.896" v="848" actId="6549"/>
          <ac:spMkLst>
            <pc:docMk/>
            <pc:sldMk cId="1660831285" sldId="335"/>
            <ac:spMk id="20" creationId="{CE23FED9-2E8F-44C2-8D55-D02508731421}"/>
          </ac:spMkLst>
        </pc:spChg>
        <pc:spChg chg="mod">
          <ac:chgData name="Åkerman, Ulla" userId="d0083935-d6d3-4ce6-bb83-b342513b4304" providerId="ADAL" clId="{C8346BA7-EE6E-43AA-BA46-31027F0FE80E}" dt="2020-10-26T09:18:26.150" v="823" actId="20577"/>
          <ac:spMkLst>
            <pc:docMk/>
            <pc:sldMk cId="1660831285" sldId="335"/>
            <ac:spMk id="22" creationId="{58BF11DC-6837-4A15-BF07-5EC2875586EC}"/>
          </ac:spMkLst>
        </pc:spChg>
        <pc:spChg chg="mod">
          <ac:chgData name="Åkerman, Ulla" userId="d0083935-d6d3-4ce6-bb83-b342513b4304" providerId="ADAL" clId="{C8346BA7-EE6E-43AA-BA46-31027F0FE80E}" dt="2020-10-26T09:18:31.854" v="827" actId="20577"/>
          <ac:spMkLst>
            <pc:docMk/>
            <pc:sldMk cId="1660831285" sldId="335"/>
            <ac:spMk id="26" creationId="{13C5F01A-5FB1-4C2E-8A8D-857FB5D789B6}"/>
          </ac:spMkLst>
        </pc:spChg>
        <pc:spChg chg="mod">
          <ac:chgData name="Åkerman, Ulla" userId="d0083935-d6d3-4ce6-bb83-b342513b4304" providerId="ADAL" clId="{C8346BA7-EE6E-43AA-BA46-31027F0FE80E}" dt="2020-10-26T09:18:49.290" v="847" actId="20577"/>
          <ac:spMkLst>
            <pc:docMk/>
            <pc:sldMk cId="1660831285" sldId="335"/>
            <ac:spMk id="31" creationId="{FDD7DC87-C266-4DD1-8ED9-BD79109812B4}"/>
          </ac:spMkLst>
        </pc:spChg>
        <pc:grpChg chg="mod">
          <ac:chgData name="Åkerman, Ulla" userId="d0083935-d6d3-4ce6-bb83-b342513b4304" providerId="ADAL" clId="{C8346BA7-EE6E-43AA-BA46-31027F0FE80E}" dt="2020-10-26T09:16:03.863" v="610" actId="1036"/>
          <ac:grpSpMkLst>
            <pc:docMk/>
            <pc:sldMk cId="1660831285" sldId="335"/>
            <ac:grpSpMk id="13" creationId="{79C54EE0-CF7E-4CD6-A183-2888872BB055}"/>
          </ac:grpSpMkLst>
        </pc:grpChg>
        <pc:grpChg chg="mod">
          <ac:chgData name="Åkerman, Ulla" userId="d0083935-d6d3-4ce6-bb83-b342513b4304" providerId="ADAL" clId="{C8346BA7-EE6E-43AA-BA46-31027F0FE80E}" dt="2020-10-26T09:16:03.863" v="610" actId="1036"/>
          <ac:grpSpMkLst>
            <pc:docMk/>
            <pc:sldMk cId="1660831285" sldId="335"/>
            <ac:grpSpMk id="16" creationId="{94B1CAE7-9B85-481C-9DD6-61FB1B87E28C}"/>
          </ac:grpSpMkLst>
        </pc:grpChg>
        <pc:grpChg chg="mod">
          <ac:chgData name="Åkerman, Ulla" userId="d0083935-d6d3-4ce6-bb83-b342513b4304" providerId="ADAL" clId="{C8346BA7-EE6E-43AA-BA46-31027F0FE80E}" dt="2020-10-26T09:16:03.863" v="610" actId="1036"/>
          <ac:grpSpMkLst>
            <pc:docMk/>
            <pc:sldMk cId="1660831285" sldId="335"/>
            <ac:grpSpMk id="21" creationId="{41160F09-EC80-4E9E-A6DA-63E96ABC9D94}"/>
          </ac:grpSpMkLst>
        </pc:grpChg>
        <pc:grpChg chg="mod">
          <ac:chgData name="Åkerman, Ulla" userId="d0083935-d6d3-4ce6-bb83-b342513b4304" providerId="ADAL" clId="{C8346BA7-EE6E-43AA-BA46-31027F0FE80E}" dt="2020-10-26T09:16:03.863" v="610" actId="1036"/>
          <ac:grpSpMkLst>
            <pc:docMk/>
            <pc:sldMk cId="1660831285" sldId="335"/>
            <ac:grpSpMk id="24" creationId="{BBEF9CE3-88FE-470A-BE37-0FD7879DA3BE}"/>
          </ac:grpSpMkLst>
        </pc:grpChg>
        <pc:picChg chg="del">
          <ac:chgData name="Åkerman, Ulla" userId="d0083935-d6d3-4ce6-bb83-b342513b4304" providerId="ADAL" clId="{C8346BA7-EE6E-43AA-BA46-31027F0FE80E}" dt="2020-10-26T09:15:30.576" v="604" actId="478"/>
          <ac:picMkLst>
            <pc:docMk/>
            <pc:sldMk cId="1660831285" sldId="335"/>
            <ac:picMk id="3" creationId="{8AB25414-19BB-4D90-A76B-50616A8115F4}"/>
          </ac:picMkLst>
        </pc:picChg>
        <pc:picChg chg="add mod">
          <ac:chgData name="Åkerman, Ulla" userId="d0083935-d6d3-4ce6-bb83-b342513b4304" providerId="ADAL" clId="{C8346BA7-EE6E-43AA-BA46-31027F0FE80E}" dt="2020-10-26T09:15:56.230" v="608" actId="962"/>
          <ac:picMkLst>
            <pc:docMk/>
            <pc:sldMk cId="1660831285" sldId="335"/>
            <ac:picMk id="7" creationId="{B26E1536-23C5-41A9-8B91-3DFCB30E3B7D}"/>
          </ac:picMkLst>
        </pc:picChg>
      </pc:sldChg>
      <pc:sldChg chg="addSp delSp modSp">
        <pc:chgData name="Åkerman, Ulla" userId="d0083935-d6d3-4ce6-bb83-b342513b4304" providerId="ADAL" clId="{C8346BA7-EE6E-43AA-BA46-31027F0FE80E}" dt="2020-10-26T09:24:05.400" v="882" actId="13244"/>
        <pc:sldMkLst>
          <pc:docMk/>
          <pc:sldMk cId="1158175688" sldId="336"/>
        </pc:sldMkLst>
        <pc:spChg chg="add del mod">
          <ac:chgData name="Åkerman, Ulla" userId="d0083935-d6d3-4ce6-bb83-b342513b4304" providerId="ADAL" clId="{C8346BA7-EE6E-43AA-BA46-31027F0FE80E}" dt="2020-10-26T09:23:50.727" v="876" actId="931"/>
          <ac:spMkLst>
            <pc:docMk/>
            <pc:sldMk cId="1158175688" sldId="336"/>
            <ac:spMk id="8" creationId="{EFCF441C-A88D-4E40-8D14-8A4C7E1338B6}"/>
          </ac:spMkLst>
        </pc:spChg>
        <pc:picChg chg="del">
          <ac:chgData name="Åkerman, Ulla" userId="d0083935-d6d3-4ce6-bb83-b342513b4304" providerId="ADAL" clId="{C8346BA7-EE6E-43AA-BA46-31027F0FE80E}" dt="2020-10-26T09:23:44.624" v="875" actId="478"/>
          <ac:picMkLst>
            <pc:docMk/>
            <pc:sldMk cId="1158175688" sldId="336"/>
            <ac:picMk id="10" creationId="{FB53E034-1666-4BB9-ADE5-B255A3C3C358}"/>
          </ac:picMkLst>
        </pc:picChg>
        <pc:picChg chg="add mod">
          <ac:chgData name="Åkerman, Ulla" userId="d0083935-d6d3-4ce6-bb83-b342513b4304" providerId="ADAL" clId="{C8346BA7-EE6E-43AA-BA46-31027F0FE80E}" dt="2020-10-26T09:24:05.400" v="882" actId="13244"/>
          <ac:picMkLst>
            <pc:docMk/>
            <pc:sldMk cId="1158175688" sldId="336"/>
            <ac:picMk id="11" creationId="{8C967701-8626-47DE-8E15-0C2026B5209C}"/>
          </ac:picMkLst>
        </pc:picChg>
      </pc:sldChg>
      <pc:sldChg chg="modSp">
        <pc:chgData name="Åkerman, Ulla" userId="d0083935-d6d3-4ce6-bb83-b342513b4304" providerId="ADAL" clId="{C8346BA7-EE6E-43AA-BA46-31027F0FE80E}" dt="2020-10-26T09:22:07.103" v="874" actId="962"/>
        <pc:sldMkLst>
          <pc:docMk/>
          <pc:sldMk cId="3110583444" sldId="338"/>
        </pc:sldMkLst>
        <pc:picChg chg="mod">
          <ac:chgData name="Åkerman, Ulla" userId="d0083935-d6d3-4ce6-bb83-b342513b4304" providerId="ADAL" clId="{C8346BA7-EE6E-43AA-BA46-31027F0FE80E}" dt="2020-10-26T09:22:07.103" v="874" actId="962"/>
          <ac:picMkLst>
            <pc:docMk/>
            <pc:sldMk cId="3110583444" sldId="338"/>
            <ac:picMk id="13" creationId="{73023BAE-E5E7-42D3-8506-5FCB944B085D}"/>
          </ac:picMkLst>
        </pc:picChg>
      </pc:sldChg>
      <pc:sldChg chg="addSp delSp modSp">
        <pc:chgData name="Åkerman, Ulla" userId="d0083935-d6d3-4ce6-bb83-b342513b4304" providerId="ADAL" clId="{C8346BA7-EE6E-43AA-BA46-31027F0FE80E}" dt="2020-10-26T09:48:24.823" v="975" actId="13244"/>
        <pc:sldMkLst>
          <pc:docMk/>
          <pc:sldMk cId="1247457502" sldId="339"/>
        </pc:sldMkLst>
        <pc:spChg chg="mod">
          <ac:chgData name="Åkerman, Ulla" userId="d0083935-d6d3-4ce6-bb83-b342513b4304" providerId="ADAL" clId="{C8346BA7-EE6E-43AA-BA46-31027F0FE80E}" dt="2020-10-26T09:47:25.026" v="958" actId="20577"/>
          <ac:spMkLst>
            <pc:docMk/>
            <pc:sldMk cId="1247457502" sldId="339"/>
            <ac:spMk id="14" creationId="{F5150737-17D9-4429-BD97-A04D8ECE222D}"/>
          </ac:spMkLst>
        </pc:spChg>
        <pc:spChg chg="mod">
          <ac:chgData name="Åkerman, Ulla" userId="d0083935-d6d3-4ce6-bb83-b342513b4304" providerId="ADAL" clId="{C8346BA7-EE6E-43AA-BA46-31027F0FE80E}" dt="2020-10-26T09:47:41.670" v="959"/>
          <ac:spMkLst>
            <pc:docMk/>
            <pc:sldMk cId="1247457502" sldId="339"/>
            <ac:spMk id="17" creationId="{C396E6F2-0529-410A-BAA5-3B4EC4F652BA}"/>
          </ac:spMkLst>
        </pc:spChg>
        <pc:spChg chg="mod">
          <ac:chgData name="Åkerman, Ulla" userId="d0083935-d6d3-4ce6-bb83-b342513b4304" providerId="ADAL" clId="{C8346BA7-EE6E-43AA-BA46-31027F0FE80E}" dt="2020-10-26T09:47:57.296" v="960"/>
          <ac:spMkLst>
            <pc:docMk/>
            <pc:sldMk cId="1247457502" sldId="339"/>
            <ac:spMk id="22" creationId="{8F4D8DA0-6873-4772-9C8B-4C7AAA350C97}"/>
          </ac:spMkLst>
        </pc:spChg>
        <pc:spChg chg="mod">
          <ac:chgData name="Åkerman, Ulla" userId="d0083935-d6d3-4ce6-bb83-b342513b4304" providerId="ADAL" clId="{C8346BA7-EE6E-43AA-BA46-31027F0FE80E}" dt="2020-10-26T09:48:02.092" v="964" actId="20577"/>
          <ac:spMkLst>
            <pc:docMk/>
            <pc:sldMk cId="1247457502" sldId="339"/>
            <ac:spMk id="26" creationId="{08AE36F2-0E95-4EF8-86EA-ED5D0475077E}"/>
          </ac:spMkLst>
        </pc:spChg>
        <pc:spChg chg="mod">
          <ac:chgData name="Åkerman, Ulla" userId="d0083935-d6d3-4ce6-bb83-b342513b4304" providerId="ADAL" clId="{C8346BA7-EE6E-43AA-BA46-31027F0FE80E}" dt="2020-10-26T09:46:59.985" v="955" actId="20577"/>
          <ac:spMkLst>
            <pc:docMk/>
            <pc:sldMk cId="1247457502" sldId="339"/>
            <ac:spMk id="27" creationId="{99012F31-5832-4EA8-B919-447823ECF36E}"/>
          </ac:spMkLst>
        </pc:spChg>
        <pc:spChg chg="mod">
          <ac:chgData name="Åkerman, Ulla" userId="d0083935-d6d3-4ce6-bb83-b342513b4304" providerId="ADAL" clId="{C8346BA7-EE6E-43AA-BA46-31027F0FE80E}" dt="2020-10-26T09:48:15.712" v="974" actId="20577"/>
          <ac:spMkLst>
            <pc:docMk/>
            <pc:sldMk cId="1247457502" sldId="339"/>
            <ac:spMk id="29" creationId="{05A23B71-6EC0-4749-AB21-B6EF7EB3FA2D}"/>
          </ac:spMkLst>
        </pc:spChg>
        <pc:picChg chg="add mod">
          <ac:chgData name="Åkerman, Ulla" userId="d0083935-d6d3-4ce6-bb83-b342513b4304" providerId="ADAL" clId="{C8346BA7-EE6E-43AA-BA46-31027F0FE80E}" dt="2020-10-26T09:48:24.823" v="975" actId="13244"/>
          <ac:picMkLst>
            <pc:docMk/>
            <pc:sldMk cId="1247457502" sldId="339"/>
            <ac:picMk id="30" creationId="{F7A28620-34F0-45EA-86A1-6A9BA00FB1E3}"/>
          </ac:picMkLst>
        </pc:picChg>
        <pc:picChg chg="del">
          <ac:chgData name="Åkerman, Ulla" userId="d0083935-d6d3-4ce6-bb83-b342513b4304" providerId="ADAL" clId="{C8346BA7-EE6E-43AA-BA46-31027F0FE80E}" dt="2020-10-26T09:41:07.471" v="921" actId="478"/>
          <ac:picMkLst>
            <pc:docMk/>
            <pc:sldMk cId="1247457502" sldId="339"/>
            <ac:picMk id="33" creationId="{18EAB739-1041-40CA-A3D3-5D8ED386D1B2}"/>
          </ac:picMkLst>
        </pc:picChg>
      </pc:sldChg>
      <pc:sldChg chg="addSp delSp modSp">
        <pc:chgData name="Åkerman, Ulla" userId="d0083935-d6d3-4ce6-bb83-b342513b4304" providerId="ADAL" clId="{C8346BA7-EE6E-43AA-BA46-31027F0FE80E}" dt="2020-10-26T09:40:33.224" v="920" actId="13244"/>
        <pc:sldMkLst>
          <pc:docMk/>
          <pc:sldMk cId="1340289225" sldId="341"/>
        </pc:sldMkLst>
        <pc:spChg chg="mod">
          <ac:chgData name="Åkerman, Ulla" userId="d0083935-d6d3-4ce6-bb83-b342513b4304" providerId="ADAL" clId="{C8346BA7-EE6E-43AA-BA46-31027F0FE80E}" dt="2020-10-26T09:24:25.372" v="883" actId="6549"/>
          <ac:spMkLst>
            <pc:docMk/>
            <pc:sldMk cId="1340289225" sldId="341"/>
            <ac:spMk id="7" creationId="{629B9EFA-C842-4BA8-B60C-91ECEBABA025}"/>
          </ac:spMkLst>
        </pc:spChg>
        <pc:spChg chg="add del mod">
          <ac:chgData name="Åkerman, Ulla" userId="d0083935-d6d3-4ce6-bb83-b342513b4304" providerId="ADAL" clId="{C8346BA7-EE6E-43AA-BA46-31027F0FE80E}" dt="2020-10-26T09:25:48.393" v="885" actId="931"/>
          <ac:spMkLst>
            <pc:docMk/>
            <pc:sldMk cId="1340289225" sldId="341"/>
            <ac:spMk id="8" creationId="{025B20A0-CA4A-4EE6-A15F-83CA772889DB}"/>
          </ac:spMkLst>
        </pc:spChg>
        <pc:spChg chg="add del mod">
          <ac:chgData name="Åkerman, Ulla" userId="d0083935-d6d3-4ce6-bb83-b342513b4304" providerId="ADAL" clId="{C8346BA7-EE6E-43AA-BA46-31027F0FE80E}" dt="2020-10-26T09:29:11.704" v="892" actId="931"/>
          <ac:spMkLst>
            <pc:docMk/>
            <pc:sldMk cId="1340289225" sldId="341"/>
            <ac:spMk id="12" creationId="{E689F566-5D4F-4D22-BC48-9BCEADD1C871}"/>
          </ac:spMkLst>
        </pc:spChg>
        <pc:spChg chg="add del mod">
          <ac:chgData name="Åkerman, Ulla" userId="d0083935-d6d3-4ce6-bb83-b342513b4304" providerId="ADAL" clId="{C8346BA7-EE6E-43AA-BA46-31027F0FE80E}" dt="2020-10-26T09:33:15.301" v="896" actId="931"/>
          <ac:spMkLst>
            <pc:docMk/>
            <pc:sldMk cId="1340289225" sldId="341"/>
            <ac:spMk id="17" creationId="{933A0B42-1C8C-477A-8CA6-CA9273A9C41D}"/>
          </ac:spMkLst>
        </pc:spChg>
        <pc:picChg chg="add del mod">
          <ac:chgData name="Åkerman, Ulla" userId="d0083935-d6d3-4ce6-bb83-b342513b4304" providerId="ADAL" clId="{C8346BA7-EE6E-43AA-BA46-31027F0FE80E}" dt="2020-10-26T09:29:05.597" v="891" actId="478"/>
          <ac:picMkLst>
            <pc:docMk/>
            <pc:sldMk cId="1340289225" sldId="341"/>
            <ac:picMk id="10" creationId="{5BF37C04-363E-4F21-9A8C-D5A2F1A43D62}"/>
          </ac:picMkLst>
        </pc:picChg>
        <pc:picChg chg="del">
          <ac:chgData name="Åkerman, Ulla" userId="d0083935-d6d3-4ce6-bb83-b342513b4304" providerId="ADAL" clId="{C8346BA7-EE6E-43AA-BA46-31027F0FE80E}" dt="2020-10-26T09:25:41.283" v="884" actId="478"/>
          <ac:picMkLst>
            <pc:docMk/>
            <pc:sldMk cId="1340289225" sldId="341"/>
            <ac:picMk id="13" creationId="{0255993B-6594-440E-B740-A79D979280C3}"/>
          </ac:picMkLst>
        </pc:picChg>
        <pc:picChg chg="add del mod">
          <ac:chgData name="Åkerman, Ulla" userId="d0083935-d6d3-4ce6-bb83-b342513b4304" providerId="ADAL" clId="{C8346BA7-EE6E-43AA-BA46-31027F0FE80E}" dt="2020-10-26T09:33:10.743" v="895" actId="478"/>
          <ac:picMkLst>
            <pc:docMk/>
            <pc:sldMk cId="1340289225" sldId="341"/>
            <ac:picMk id="15" creationId="{28C202EE-C770-4B78-B804-33BC81DEF8F0}"/>
          </ac:picMkLst>
        </pc:picChg>
        <pc:picChg chg="add mod">
          <ac:chgData name="Åkerman, Ulla" userId="d0083935-d6d3-4ce6-bb83-b342513b4304" providerId="ADAL" clId="{C8346BA7-EE6E-43AA-BA46-31027F0FE80E}" dt="2020-10-26T09:40:33.224" v="920" actId="13244"/>
          <ac:picMkLst>
            <pc:docMk/>
            <pc:sldMk cId="1340289225" sldId="341"/>
            <ac:picMk id="19" creationId="{6F795A7F-03EB-486E-927F-16D1A87C3CA9}"/>
          </ac:picMkLst>
        </pc:picChg>
      </pc:sldChg>
      <pc:sldChg chg="addSp delSp modSp">
        <pc:chgData name="Åkerman, Ulla" userId="d0083935-d6d3-4ce6-bb83-b342513b4304" providerId="ADAL" clId="{C8346BA7-EE6E-43AA-BA46-31027F0FE80E}" dt="2020-10-26T09:03:53.230" v="528" actId="20577"/>
        <pc:sldMkLst>
          <pc:docMk/>
          <pc:sldMk cId="1724995403" sldId="342"/>
        </pc:sldMkLst>
        <pc:spChg chg="mod">
          <ac:chgData name="Åkerman, Ulla" userId="d0083935-d6d3-4ce6-bb83-b342513b4304" providerId="ADAL" clId="{C8346BA7-EE6E-43AA-BA46-31027F0FE80E}" dt="2020-10-26T09:03:53.230" v="528" actId="20577"/>
          <ac:spMkLst>
            <pc:docMk/>
            <pc:sldMk cId="1724995403" sldId="342"/>
            <ac:spMk id="2" creationId="{3FDC4F53-3424-4C2F-94A7-5A4D134FEDD6}"/>
          </ac:spMkLst>
        </pc:spChg>
        <pc:spChg chg="mod">
          <ac:chgData name="Åkerman, Ulla" userId="d0083935-d6d3-4ce6-bb83-b342513b4304" providerId="ADAL" clId="{C8346BA7-EE6E-43AA-BA46-31027F0FE80E}" dt="2020-10-26T08:56:42.743" v="467" actId="555"/>
          <ac:spMkLst>
            <pc:docMk/>
            <pc:sldMk cId="1724995403" sldId="342"/>
            <ac:spMk id="4" creationId="{2EB0B1B7-6B71-401D-92FC-6767604CACD3}"/>
          </ac:spMkLst>
        </pc:spChg>
        <pc:spChg chg="mod">
          <ac:chgData name="Åkerman, Ulla" userId="d0083935-d6d3-4ce6-bb83-b342513b4304" providerId="ADAL" clId="{C8346BA7-EE6E-43AA-BA46-31027F0FE80E}" dt="2020-10-26T08:56:42.743" v="467" actId="555"/>
          <ac:spMkLst>
            <pc:docMk/>
            <pc:sldMk cId="1724995403" sldId="342"/>
            <ac:spMk id="5" creationId="{D0D4CF7E-BA53-4C4C-9A33-F40150397AC9}"/>
          </ac:spMkLst>
        </pc:spChg>
        <pc:spChg chg="mod">
          <ac:chgData name="Åkerman, Ulla" userId="d0083935-d6d3-4ce6-bb83-b342513b4304" providerId="ADAL" clId="{C8346BA7-EE6E-43AA-BA46-31027F0FE80E}" dt="2020-10-26T08:56:42.743" v="467" actId="555"/>
          <ac:spMkLst>
            <pc:docMk/>
            <pc:sldMk cId="1724995403" sldId="342"/>
            <ac:spMk id="6" creationId="{919883DB-C388-4645-BF8C-7CAC60137125}"/>
          </ac:spMkLst>
        </pc:spChg>
        <pc:spChg chg="del">
          <ac:chgData name="Åkerman, Ulla" userId="d0083935-d6d3-4ce6-bb83-b342513b4304" providerId="ADAL" clId="{C8346BA7-EE6E-43AA-BA46-31027F0FE80E}" dt="2020-10-26T08:47:50.569" v="444" actId="478"/>
          <ac:spMkLst>
            <pc:docMk/>
            <pc:sldMk cId="1724995403" sldId="342"/>
            <ac:spMk id="22" creationId="{57D26A7E-900F-4E3C-820D-2B0AAAA6E54E}"/>
          </ac:spMkLst>
        </pc:spChg>
        <pc:spChg chg="mod">
          <ac:chgData name="Åkerman, Ulla" userId="d0083935-d6d3-4ce6-bb83-b342513b4304" providerId="ADAL" clId="{C8346BA7-EE6E-43AA-BA46-31027F0FE80E}" dt="2020-10-26T08:57:54.554" v="487" actId="1035"/>
          <ac:spMkLst>
            <pc:docMk/>
            <pc:sldMk cId="1724995403" sldId="342"/>
            <ac:spMk id="23" creationId="{863EB783-0BFB-4DE6-8879-41BC119B208E}"/>
          </ac:spMkLst>
        </pc:spChg>
        <pc:spChg chg="mod">
          <ac:chgData name="Åkerman, Ulla" userId="d0083935-d6d3-4ce6-bb83-b342513b4304" providerId="ADAL" clId="{C8346BA7-EE6E-43AA-BA46-31027F0FE80E}" dt="2020-10-26T08:57:42.375" v="482" actId="1035"/>
          <ac:spMkLst>
            <pc:docMk/>
            <pc:sldMk cId="1724995403" sldId="342"/>
            <ac:spMk id="24" creationId="{E913B133-6378-43E1-85FE-4459967A02A5}"/>
          </ac:spMkLst>
        </pc:spChg>
        <pc:spChg chg="mod">
          <ac:chgData name="Åkerman, Ulla" userId="d0083935-d6d3-4ce6-bb83-b342513b4304" providerId="ADAL" clId="{C8346BA7-EE6E-43AA-BA46-31027F0FE80E}" dt="2020-10-26T08:57:42.375" v="482" actId="1035"/>
          <ac:spMkLst>
            <pc:docMk/>
            <pc:sldMk cId="1724995403" sldId="342"/>
            <ac:spMk id="25" creationId="{AD747426-87CA-4A09-B361-CAFFD3B5075B}"/>
          </ac:spMkLst>
        </pc:spChg>
        <pc:spChg chg="mod">
          <ac:chgData name="Åkerman, Ulla" userId="d0083935-d6d3-4ce6-bb83-b342513b4304" providerId="ADAL" clId="{C8346BA7-EE6E-43AA-BA46-31027F0FE80E}" dt="2020-10-26T08:57:27.882" v="476" actId="1035"/>
          <ac:spMkLst>
            <pc:docMk/>
            <pc:sldMk cId="1724995403" sldId="342"/>
            <ac:spMk id="26" creationId="{FEEB5CD5-0B6B-4F38-9890-29FF35449012}"/>
          </ac:spMkLst>
        </pc:spChg>
        <pc:spChg chg="mod">
          <ac:chgData name="Åkerman, Ulla" userId="d0083935-d6d3-4ce6-bb83-b342513b4304" providerId="ADAL" clId="{C8346BA7-EE6E-43AA-BA46-31027F0FE80E}" dt="2020-10-26T08:57:54.554" v="487" actId="1035"/>
          <ac:spMkLst>
            <pc:docMk/>
            <pc:sldMk cId="1724995403" sldId="342"/>
            <ac:spMk id="27" creationId="{14A46D52-B29F-4DD2-BBD6-0824676A7B16}"/>
          </ac:spMkLst>
        </pc:spChg>
        <pc:spChg chg="mod">
          <ac:chgData name="Åkerman, Ulla" userId="d0083935-d6d3-4ce6-bb83-b342513b4304" providerId="ADAL" clId="{C8346BA7-EE6E-43AA-BA46-31027F0FE80E}" dt="2020-10-26T08:55:34.256" v="462" actId="20577"/>
          <ac:spMkLst>
            <pc:docMk/>
            <pc:sldMk cId="1724995403" sldId="342"/>
            <ac:spMk id="29" creationId="{87615532-4DD0-4379-B954-BDDB635415EF}"/>
          </ac:spMkLst>
        </pc:spChg>
        <pc:spChg chg="mod">
          <ac:chgData name="Åkerman, Ulla" userId="d0083935-d6d3-4ce6-bb83-b342513b4304" providerId="ADAL" clId="{C8346BA7-EE6E-43AA-BA46-31027F0FE80E}" dt="2020-10-26T08:57:19.215" v="474" actId="1038"/>
          <ac:spMkLst>
            <pc:docMk/>
            <pc:sldMk cId="1724995403" sldId="342"/>
            <ac:spMk id="31" creationId="{517A360D-8089-4C67-8FFF-51B1AC3D16F7}"/>
          </ac:spMkLst>
        </pc:spChg>
        <pc:spChg chg="mod">
          <ac:chgData name="Åkerman, Ulla" userId="d0083935-d6d3-4ce6-bb83-b342513b4304" providerId="ADAL" clId="{C8346BA7-EE6E-43AA-BA46-31027F0FE80E}" dt="2020-10-26T08:57:09.800" v="471" actId="1035"/>
          <ac:spMkLst>
            <pc:docMk/>
            <pc:sldMk cId="1724995403" sldId="342"/>
            <ac:spMk id="32" creationId="{DFA723C0-7757-4C2B-B0E3-E4AB37E652CD}"/>
          </ac:spMkLst>
        </pc:spChg>
        <pc:grpChg chg="mod">
          <ac:chgData name="Åkerman, Ulla" userId="d0083935-d6d3-4ce6-bb83-b342513b4304" providerId="ADAL" clId="{C8346BA7-EE6E-43AA-BA46-31027F0FE80E}" dt="2020-10-26T08:57:02.409" v="469" actId="1076"/>
          <ac:grpSpMkLst>
            <pc:docMk/>
            <pc:sldMk cId="1724995403" sldId="342"/>
            <ac:grpSpMk id="28" creationId="{260808CF-EE79-4ED0-B6CD-0373FDE868A6}"/>
          </ac:grpSpMkLst>
        </pc:grpChg>
        <pc:grpChg chg="add del">
          <ac:chgData name="Åkerman, Ulla" userId="d0083935-d6d3-4ce6-bb83-b342513b4304" providerId="ADAL" clId="{C8346BA7-EE6E-43AA-BA46-31027F0FE80E}" dt="2020-10-26T08:47:44.295" v="443" actId="478"/>
          <ac:grpSpMkLst>
            <pc:docMk/>
            <pc:sldMk cId="1724995403" sldId="342"/>
            <ac:grpSpMk id="35" creationId="{0C5813D3-0AD7-4862-8EE0-70FDB795DEC4}"/>
          </ac:grpSpMkLst>
        </pc:grpChg>
        <pc:picChg chg="add mod">
          <ac:chgData name="Åkerman, Ulla" userId="d0083935-d6d3-4ce6-bb83-b342513b4304" providerId="ADAL" clId="{C8346BA7-EE6E-43AA-BA46-31027F0FE80E}" dt="2020-10-26T08:59:54.700" v="505" actId="962"/>
          <ac:picMkLst>
            <pc:docMk/>
            <pc:sldMk cId="1724995403" sldId="342"/>
            <ac:picMk id="3" creationId="{38C74E92-8AD3-42A2-8214-12F4311DDE26}"/>
          </ac:picMkLst>
        </pc:picChg>
      </pc:sldChg>
      <pc:sldChg chg="addSp delSp modSp">
        <pc:chgData name="Åkerman, Ulla" userId="d0083935-d6d3-4ce6-bb83-b342513b4304" providerId="ADAL" clId="{C8346BA7-EE6E-43AA-BA46-31027F0FE80E}" dt="2020-10-26T09:03:49.021" v="526" actId="20577"/>
        <pc:sldMkLst>
          <pc:docMk/>
          <pc:sldMk cId="1548256538" sldId="343"/>
        </pc:sldMkLst>
        <pc:spChg chg="mod">
          <ac:chgData name="Åkerman, Ulla" userId="d0083935-d6d3-4ce6-bb83-b342513b4304" providerId="ADAL" clId="{C8346BA7-EE6E-43AA-BA46-31027F0FE80E}" dt="2020-10-26T09:03:49.021" v="526" actId="20577"/>
          <ac:spMkLst>
            <pc:docMk/>
            <pc:sldMk cId="1548256538" sldId="343"/>
            <ac:spMk id="2" creationId="{3FDC4F53-3424-4C2F-94A7-5A4D134FEDD6}"/>
          </ac:spMkLst>
        </pc:spChg>
        <pc:spChg chg="mod">
          <ac:chgData name="Åkerman, Ulla" userId="d0083935-d6d3-4ce6-bb83-b342513b4304" providerId="ADAL" clId="{C8346BA7-EE6E-43AA-BA46-31027F0FE80E}" dt="2020-10-26T08:45:20.258" v="408" actId="6549"/>
          <ac:spMkLst>
            <pc:docMk/>
            <pc:sldMk cId="1548256538" sldId="343"/>
            <ac:spMk id="10" creationId="{9B68541B-B96B-4739-B375-58FFCCEA2A0C}"/>
          </ac:spMkLst>
        </pc:spChg>
        <pc:spChg chg="mod">
          <ac:chgData name="Åkerman, Ulla" userId="d0083935-d6d3-4ce6-bb83-b342513b4304" providerId="ADAL" clId="{C8346BA7-EE6E-43AA-BA46-31027F0FE80E}" dt="2020-10-26T08:45:47.357" v="415" actId="20577"/>
          <ac:spMkLst>
            <pc:docMk/>
            <pc:sldMk cId="1548256538" sldId="343"/>
            <ac:spMk id="11" creationId="{2AB5EDEE-D546-4474-940C-253F41415D8E}"/>
          </ac:spMkLst>
        </pc:spChg>
        <pc:spChg chg="mod">
          <ac:chgData name="Åkerman, Ulla" userId="d0083935-d6d3-4ce6-bb83-b342513b4304" providerId="ADAL" clId="{C8346BA7-EE6E-43AA-BA46-31027F0FE80E}" dt="2020-10-26T08:45:52.262" v="421" actId="20577"/>
          <ac:spMkLst>
            <pc:docMk/>
            <pc:sldMk cId="1548256538" sldId="343"/>
            <ac:spMk id="14" creationId="{81EFDD28-AADB-4480-B91D-F398DAF12EBE}"/>
          </ac:spMkLst>
        </pc:spChg>
        <pc:spChg chg="mod">
          <ac:chgData name="Åkerman, Ulla" userId="d0083935-d6d3-4ce6-bb83-b342513b4304" providerId="ADAL" clId="{C8346BA7-EE6E-43AA-BA46-31027F0FE80E}" dt="2020-10-26T08:46:04.541" v="431" actId="20577"/>
          <ac:spMkLst>
            <pc:docMk/>
            <pc:sldMk cId="1548256538" sldId="343"/>
            <ac:spMk id="16" creationId="{31EE1428-0D08-4565-A742-9BB37FC8D074}"/>
          </ac:spMkLst>
        </pc:spChg>
        <pc:grpChg chg="del">
          <ac:chgData name="Åkerman, Ulla" userId="d0083935-d6d3-4ce6-bb83-b342513b4304" providerId="ADAL" clId="{C8346BA7-EE6E-43AA-BA46-31027F0FE80E}" dt="2020-10-26T08:43:48.571" v="387" actId="478"/>
          <ac:grpSpMkLst>
            <pc:docMk/>
            <pc:sldMk cId="1548256538" sldId="343"/>
            <ac:grpSpMk id="24" creationId="{57B4ED4A-37A9-441A-8ABB-40FEE149765D}"/>
          </ac:grpSpMkLst>
        </pc:grpChg>
        <pc:picChg chg="add del mod">
          <ac:chgData name="Åkerman, Ulla" userId="d0083935-d6d3-4ce6-bb83-b342513b4304" providerId="ADAL" clId="{C8346BA7-EE6E-43AA-BA46-31027F0FE80E}" dt="2020-10-26T08:44:31.503" v="390" actId="478"/>
          <ac:picMkLst>
            <pc:docMk/>
            <pc:sldMk cId="1548256538" sldId="343"/>
            <ac:picMk id="7" creationId="{3133EE5C-BA3F-4B32-9E2B-4E6815FE3053}"/>
          </ac:picMkLst>
        </pc:picChg>
        <pc:picChg chg="add mod">
          <ac:chgData name="Åkerman, Ulla" userId="d0083935-d6d3-4ce6-bb83-b342513b4304" providerId="ADAL" clId="{C8346BA7-EE6E-43AA-BA46-31027F0FE80E}" dt="2020-10-26T08:45:07.319" v="397" actId="13244"/>
          <ac:picMkLst>
            <pc:docMk/>
            <pc:sldMk cId="1548256538" sldId="343"/>
            <ac:picMk id="18" creationId="{69CD2836-0A8D-4441-90D6-70C4FF743871}"/>
          </ac:picMkLst>
        </pc:picChg>
        <pc:picChg chg="del topLvl">
          <ac:chgData name="Åkerman, Ulla" userId="d0083935-d6d3-4ce6-bb83-b342513b4304" providerId="ADAL" clId="{C8346BA7-EE6E-43AA-BA46-31027F0FE80E}" dt="2020-10-26T08:43:48.571" v="387" actId="478"/>
          <ac:picMkLst>
            <pc:docMk/>
            <pc:sldMk cId="1548256538" sldId="343"/>
            <ac:picMk id="25" creationId="{88E8FE24-A25E-4F5E-B6D2-46C829E5DA80}"/>
          </ac:picMkLst>
        </pc:picChg>
        <pc:picChg chg="del topLvl">
          <ac:chgData name="Åkerman, Ulla" userId="d0083935-d6d3-4ce6-bb83-b342513b4304" providerId="ADAL" clId="{C8346BA7-EE6E-43AA-BA46-31027F0FE80E}" dt="2020-10-26T08:44:37.260" v="393" actId="478"/>
          <ac:picMkLst>
            <pc:docMk/>
            <pc:sldMk cId="1548256538" sldId="343"/>
            <ac:picMk id="26" creationId="{9BA209EA-A8D2-44B8-A085-1D10F3FD567B}"/>
          </ac:picMkLst>
        </pc:picChg>
      </pc:sldChg>
      <pc:sldChg chg="addSp delSp modSp">
        <pc:chgData name="Åkerman, Ulla" userId="d0083935-d6d3-4ce6-bb83-b342513b4304" providerId="ADAL" clId="{C8346BA7-EE6E-43AA-BA46-31027F0FE80E}" dt="2020-10-26T09:40:27.047" v="919" actId="13244"/>
        <pc:sldMkLst>
          <pc:docMk/>
          <pc:sldMk cId="1828284210" sldId="345"/>
        </pc:sldMkLst>
        <pc:spChg chg="add del mod">
          <ac:chgData name="Åkerman, Ulla" userId="d0083935-d6d3-4ce6-bb83-b342513b4304" providerId="ADAL" clId="{C8346BA7-EE6E-43AA-BA46-31027F0FE80E}" dt="2020-10-26T09:36:09.632" v="904" actId="931"/>
          <ac:spMkLst>
            <pc:docMk/>
            <pc:sldMk cId="1828284210" sldId="345"/>
            <ac:spMk id="8" creationId="{5974C69A-3AE1-43BE-BD7A-E65CCFCD99FA}"/>
          </ac:spMkLst>
        </pc:spChg>
        <pc:spChg chg="add del mod">
          <ac:chgData name="Åkerman, Ulla" userId="d0083935-d6d3-4ce6-bb83-b342513b4304" providerId="ADAL" clId="{C8346BA7-EE6E-43AA-BA46-31027F0FE80E}" dt="2020-10-26T09:36:59.572" v="908" actId="931"/>
          <ac:spMkLst>
            <pc:docMk/>
            <pc:sldMk cId="1828284210" sldId="345"/>
            <ac:spMk id="13" creationId="{05596182-6C3E-40C0-9B64-A3A3079A6700}"/>
          </ac:spMkLst>
        </pc:spChg>
        <pc:spChg chg="add del mod">
          <ac:chgData name="Åkerman, Ulla" userId="d0083935-d6d3-4ce6-bb83-b342513b4304" providerId="ADAL" clId="{C8346BA7-EE6E-43AA-BA46-31027F0FE80E}" dt="2020-10-26T09:37:54.450" v="910" actId="931"/>
          <ac:spMkLst>
            <pc:docMk/>
            <pc:sldMk cId="1828284210" sldId="345"/>
            <ac:spMk id="17" creationId="{26764726-8D72-4BEA-9257-6245DFC997C9}"/>
          </ac:spMkLst>
        </pc:spChg>
        <pc:spChg chg="add del mod">
          <ac:chgData name="Åkerman, Ulla" userId="d0083935-d6d3-4ce6-bb83-b342513b4304" providerId="ADAL" clId="{C8346BA7-EE6E-43AA-BA46-31027F0FE80E}" dt="2020-10-26T09:38:53.880" v="914" actId="931"/>
          <ac:spMkLst>
            <pc:docMk/>
            <pc:sldMk cId="1828284210" sldId="345"/>
            <ac:spMk id="21" creationId="{B70B3412-0B7C-40C3-B986-34E46F1694A8}"/>
          </ac:spMkLst>
        </pc:spChg>
        <pc:picChg chg="del mod">
          <ac:chgData name="Åkerman, Ulla" userId="d0083935-d6d3-4ce6-bb83-b342513b4304" providerId="ADAL" clId="{C8346BA7-EE6E-43AA-BA46-31027F0FE80E}" dt="2020-10-26T09:35:57.061" v="903" actId="478"/>
          <ac:picMkLst>
            <pc:docMk/>
            <pc:sldMk cId="1828284210" sldId="345"/>
            <ac:picMk id="10" creationId="{6996ECC2-E5F5-455A-A903-0C814778E372}"/>
          </ac:picMkLst>
        </pc:picChg>
        <pc:picChg chg="add del mod">
          <ac:chgData name="Åkerman, Ulla" userId="d0083935-d6d3-4ce6-bb83-b342513b4304" providerId="ADAL" clId="{C8346BA7-EE6E-43AA-BA46-31027F0FE80E}" dt="2020-10-26T09:36:53.408" v="907" actId="478"/>
          <ac:picMkLst>
            <pc:docMk/>
            <pc:sldMk cId="1828284210" sldId="345"/>
            <ac:picMk id="11" creationId="{4FED6368-3E58-437D-BF68-02EC2D15E012}"/>
          </ac:picMkLst>
        </pc:picChg>
        <pc:picChg chg="add del mod">
          <ac:chgData name="Åkerman, Ulla" userId="d0083935-d6d3-4ce6-bb83-b342513b4304" providerId="ADAL" clId="{C8346BA7-EE6E-43AA-BA46-31027F0FE80E}" dt="2020-10-26T09:37:50.724" v="909" actId="478"/>
          <ac:picMkLst>
            <pc:docMk/>
            <pc:sldMk cId="1828284210" sldId="345"/>
            <ac:picMk id="15" creationId="{B83A7334-C65B-4C8C-837F-6645D162650D}"/>
          </ac:picMkLst>
        </pc:picChg>
        <pc:picChg chg="add del mod">
          <ac:chgData name="Åkerman, Ulla" userId="d0083935-d6d3-4ce6-bb83-b342513b4304" providerId="ADAL" clId="{C8346BA7-EE6E-43AA-BA46-31027F0FE80E}" dt="2020-10-26T09:38:49.637" v="913" actId="478"/>
          <ac:picMkLst>
            <pc:docMk/>
            <pc:sldMk cId="1828284210" sldId="345"/>
            <ac:picMk id="19" creationId="{A66A1B01-47E0-4B02-AD93-52F002BEAC62}"/>
          </ac:picMkLst>
        </pc:picChg>
        <pc:picChg chg="add mod">
          <ac:chgData name="Åkerman, Ulla" userId="d0083935-d6d3-4ce6-bb83-b342513b4304" providerId="ADAL" clId="{C8346BA7-EE6E-43AA-BA46-31027F0FE80E}" dt="2020-10-26T09:40:27.047" v="919" actId="13244"/>
          <ac:picMkLst>
            <pc:docMk/>
            <pc:sldMk cId="1828284210" sldId="345"/>
            <ac:picMk id="23" creationId="{5C471DF7-3DDA-4EB1-BB0F-BFD61D6B105E}"/>
          </ac:picMkLst>
        </pc:picChg>
      </pc:sldChg>
      <pc:sldChg chg="addSp delSp modSp add">
        <pc:chgData name="Åkerman, Ulla" userId="d0083935-d6d3-4ce6-bb83-b342513b4304" providerId="ADAL" clId="{C8346BA7-EE6E-43AA-BA46-31027F0FE80E}" dt="2020-10-26T07:33:52.630" v="109" actId="13244"/>
        <pc:sldMkLst>
          <pc:docMk/>
          <pc:sldMk cId="1312254432" sldId="346"/>
        </pc:sldMkLst>
        <pc:spChg chg="add del mod">
          <ac:chgData name="Åkerman, Ulla" userId="d0083935-d6d3-4ce6-bb83-b342513b4304" providerId="ADAL" clId="{C8346BA7-EE6E-43AA-BA46-31027F0FE80E}" dt="2020-10-26T07:33:39.111" v="106" actId="931"/>
          <ac:spMkLst>
            <pc:docMk/>
            <pc:sldMk cId="1312254432" sldId="346"/>
            <ac:spMk id="8" creationId="{940B8EC0-EED9-4CBF-971D-D30E5382F54F}"/>
          </ac:spMkLst>
        </pc:spChg>
        <pc:picChg chg="add mod">
          <ac:chgData name="Åkerman, Ulla" userId="d0083935-d6d3-4ce6-bb83-b342513b4304" providerId="ADAL" clId="{C8346BA7-EE6E-43AA-BA46-31027F0FE80E}" dt="2020-10-26T07:33:52.630" v="109" actId="13244"/>
          <ac:picMkLst>
            <pc:docMk/>
            <pc:sldMk cId="1312254432" sldId="346"/>
            <ac:picMk id="10" creationId="{BE5A1869-9B29-4BFA-8A4F-AF292F27B12F}"/>
          </ac:picMkLst>
        </pc:picChg>
        <pc:picChg chg="del">
          <ac:chgData name="Åkerman, Ulla" userId="d0083935-d6d3-4ce6-bb83-b342513b4304" providerId="ADAL" clId="{C8346BA7-EE6E-43AA-BA46-31027F0FE80E}" dt="2020-10-26T07:33:35.889" v="105" actId="478"/>
          <ac:picMkLst>
            <pc:docMk/>
            <pc:sldMk cId="1312254432" sldId="346"/>
            <ac:picMk id="11" creationId="{19B48629-EB57-41B8-B635-06A506B919B1}"/>
          </ac:picMkLst>
        </pc:picChg>
      </pc:sldChg>
    </pc:docChg>
  </pc:docChgLst>
  <pc:docChgLst>
    <pc:chgData name="Åkerman, Ulla" userId="d0083935-d6d3-4ce6-bb83-b342513b4304" providerId="ADAL" clId="{3A08D311-AB97-4877-9C32-ABC986662161}"/>
    <pc:docChg chg="custSel addSld modSld">
      <pc:chgData name="Åkerman, Ulla" userId="d0083935-d6d3-4ce6-bb83-b342513b4304" providerId="ADAL" clId="{3A08D311-AB97-4877-9C32-ABC986662161}" dt="2020-11-10T10:10:39.135" v="395" actId="20577"/>
      <pc:docMkLst>
        <pc:docMk/>
      </pc:docMkLst>
      <pc:sldChg chg="modSp">
        <pc:chgData name="Åkerman, Ulla" userId="d0083935-d6d3-4ce6-bb83-b342513b4304" providerId="ADAL" clId="{3A08D311-AB97-4877-9C32-ABC986662161}" dt="2020-10-26T09:54:50.023" v="19" actId="20577"/>
        <pc:sldMkLst>
          <pc:docMk/>
          <pc:sldMk cId="3315617300" sldId="314"/>
        </pc:sldMkLst>
        <pc:spChg chg="mod">
          <ac:chgData name="Åkerman, Ulla" userId="d0083935-d6d3-4ce6-bb83-b342513b4304" providerId="ADAL" clId="{3A08D311-AB97-4877-9C32-ABC986662161}" dt="2020-10-26T09:54:50.023" v="19" actId="20577"/>
          <ac:spMkLst>
            <pc:docMk/>
            <pc:sldMk cId="3315617300" sldId="314"/>
            <ac:spMk id="7" creationId="{8786C1A2-0088-4716-8523-4DF8799E79DD}"/>
          </ac:spMkLst>
        </pc:spChg>
      </pc:sldChg>
      <pc:sldChg chg="addSp delSp modSp">
        <pc:chgData name="Åkerman, Ulla" userId="d0083935-d6d3-4ce6-bb83-b342513b4304" providerId="ADAL" clId="{3A08D311-AB97-4877-9C32-ABC986662161}" dt="2020-11-10T10:06:50.022" v="391" actId="1076"/>
        <pc:sldMkLst>
          <pc:docMk/>
          <pc:sldMk cId="3473346265" sldId="324"/>
        </pc:sldMkLst>
        <pc:spChg chg="mod">
          <ac:chgData name="Åkerman, Ulla" userId="d0083935-d6d3-4ce6-bb83-b342513b4304" providerId="ADAL" clId="{3A08D311-AB97-4877-9C32-ABC986662161}" dt="2020-10-27T16:15:43.461" v="250" actId="14100"/>
          <ac:spMkLst>
            <pc:docMk/>
            <pc:sldMk cId="3473346265" sldId="324"/>
            <ac:spMk id="2" creationId="{8148DC55-2228-495B-A7EC-459A85F21748}"/>
          </ac:spMkLst>
        </pc:spChg>
        <pc:spChg chg="mod">
          <ac:chgData name="Åkerman, Ulla" userId="d0083935-d6d3-4ce6-bb83-b342513b4304" providerId="ADAL" clId="{3A08D311-AB97-4877-9C32-ABC986662161}" dt="2020-11-10T10:06:20.381" v="389" actId="20577"/>
          <ac:spMkLst>
            <pc:docMk/>
            <pc:sldMk cId="3473346265" sldId="324"/>
            <ac:spMk id="37" creationId="{3422310A-8952-4E96-B8C6-082B478F75AD}"/>
          </ac:spMkLst>
        </pc:spChg>
        <pc:spChg chg="mod">
          <ac:chgData name="Åkerman, Ulla" userId="d0083935-d6d3-4ce6-bb83-b342513b4304" providerId="ADAL" clId="{3A08D311-AB97-4877-9C32-ABC986662161}" dt="2020-11-10T10:06:13.625" v="383" actId="20577"/>
          <ac:spMkLst>
            <pc:docMk/>
            <pc:sldMk cId="3473346265" sldId="324"/>
            <ac:spMk id="38" creationId="{F8D9DDEA-3B28-4497-AF0C-CCD5E3D65CC4}"/>
          </ac:spMkLst>
        </pc:spChg>
        <pc:spChg chg="mod">
          <ac:chgData name="Åkerman, Ulla" userId="d0083935-d6d3-4ce6-bb83-b342513b4304" providerId="ADAL" clId="{3A08D311-AB97-4877-9C32-ABC986662161}" dt="2020-11-10T10:06:50.022" v="391" actId="1076"/>
          <ac:spMkLst>
            <pc:docMk/>
            <pc:sldMk cId="3473346265" sldId="324"/>
            <ac:spMk id="46" creationId="{E3FC0818-C62F-4619-8D23-717E0722EFDE}"/>
          </ac:spMkLst>
        </pc:spChg>
        <pc:spChg chg="mod">
          <ac:chgData name="Åkerman, Ulla" userId="d0083935-d6d3-4ce6-bb83-b342513b4304" providerId="ADAL" clId="{3A08D311-AB97-4877-9C32-ABC986662161}" dt="2020-11-10T10:05:57.609" v="369" actId="20577"/>
          <ac:spMkLst>
            <pc:docMk/>
            <pc:sldMk cId="3473346265" sldId="324"/>
            <ac:spMk id="47" creationId="{B2997DAC-421D-4B21-A499-37A5133E0558}"/>
          </ac:spMkLst>
        </pc:spChg>
        <pc:spChg chg="mod">
          <ac:chgData name="Åkerman, Ulla" userId="d0083935-d6d3-4ce6-bb83-b342513b4304" providerId="ADAL" clId="{3A08D311-AB97-4877-9C32-ABC986662161}" dt="2020-11-10T10:06:50.022" v="391" actId="1076"/>
          <ac:spMkLst>
            <pc:docMk/>
            <pc:sldMk cId="3473346265" sldId="324"/>
            <ac:spMk id="48" creationId="{5F835AD6-37EC-4A07-A325-DCBE8C50397B}"/>
          </ac:spMkLst>
        </pc:spChg>
        <pc:spChg chg="mod">
          <ac:chgData name="Åkerman, Ulla" userId="d0083935-d6d3-4ce6-bb83-b342513b4304" providerId="ADAL" clId="{3A08D311-AB97-4877-9C32-ABC986662161}" dt="2020-11-10T10:06:50.022" v="391" actId="1076"/>
          <ac:spMkLst>
            <pc:docMk/>
            <pc:sldMk cId="3473346265" sldId="324"/>
            <ac:spMk id="51" creationId="{E0E56D94-BEF6-417B-BE01-AA6012E2A853}"/>
          </ac:spMkLst>
        </pc:spChg>
        <pc:spChg chg="mod">
          <ac:chgData name="Åkerman, Ulla" userId="d0083935-d6d3-4ce6-bb83-b342513b4304" providerId="ADAL" clId="{3A08D311-AB97-4877-9C32-ABC986662161}" dt="2020-11-10T10:06:50.022" v="391" actId="1076"/>
          <ac:spMkLst>
            <pc:docMk/>
            <pc:sldMk cId="3473346265" sldId="324"/>
            <ac:spMk id="53" creationId="{9C26B30E-3642-498D-9DC1-87A72F88199D}"/>
          </ac:spMkLst>
        </pc:spChg>
        <pc:picChg chg="add mod">
          <ac:chgData name="Åkerman, Ulla" userId="d0083935-d6d3-4ce6-bb83-b342513b4304" providerId="ADAL" clId="{3A08D311-AB97-4877-9C32-ABC986662161}" dt="2020-10-27T16:16:01.700" v="269" actId="962"/>
          <ac:picMkLst>
            <pc:docMk/>
            <pc:sldMk cId="3473346265" sldId="324"/>
            <ac:picMk id="7" creationId="{A8596254-0B34-4596-8EE8-84FA6D307C6D}"/>
          </ac:picMkLst>
        </pc:picChg>
        <pc:picChg chg="del">
          <ac:chgData name="Åkerman, Ulla" userId="d0083935-d6d3-4ce6-bb83-b342513b4304" providerId="ADAL" clId="{3A08D311-AB97-4877-9C32-ABC986662161}" dt="2020-10-26T13:07:30.859" v="20" actId="478"/>
          <ac:picMkLst>
            <pc:docMk/>
            <pc:sldMk cId="3473346265" sldId="324"/>
            <ac:picMk id="8" creationId="{FE101584-572C-412C-A463-03B06FD15202}"/>
          </ac:picMkLst>
        </pc:picChg>
      </pc:sldChg>
      <pc:sldChg chg="addSp delSp">
        <pc:chgData name="Åkerman, Ulla" userId="d0083935-d6d3-4ce6-bb83-b342513b4304" providerId="ADAL" clId="{3A08D311-AB97-4877-9C32-ABC986662161}" dt="2020-10-26T13:15:03.935" v="28"/>
        <pc:sldMkLst>
          <pc:docMk/>
          <pc:sldMk cId="2368783740" sldId="325"/>
        </pc:sldMkLst>
        <pc:spChg chg="add del">
          <ac:chgData name="Åkerman, Ulla" userId="d0083935-d6d3-4ce6-bb83-b342513b4304" providerId="ADAL" clId="{3A08D311-AB97-4877-9C32-ABC986662161}" dt="2020-10-26T13:15:03.935" v="28"/>
          <ac:spMkLst>
            <pc:docMk/>
            <pc:sldMk cId="2368783740" sldId="325"/>
            <ac:spMk id="6" creationId="{EBC7E9C5-7C4F-41F9-9EBA-E0BFF221844C}"/>
          </ac:spMkLst>
        </pc:spChg>
      </pc:sldChg>
      <pc:sldChg chg="modSp">
        <pc:chgData name="Åkerman, Ulla" userId="d0083935-d6d3-4ce6-bb83-b342513b4304" providerId="ADAL" clId="{3A08D311-AB97-4877-9C32-ABC986662161}" dt="2020-10-27T16:16:25.621" v="270" actId="13244"/>
        <pc:sldMkLst>
          <pc:docMk/>
          <pc:sldMk cId="2615051094" sldId="326"/>
        </pc:sldMkLst>
        <pc:picChg chg="mod">
          <ac:chgData name="Åkerman, Ulla" userId="d0083935-d6d3-4ce6-bb83-b342513b4304" providerId="ADAL" clId="{3A08D311-AB97-4877-9C32-ABC986662161}" dt="2020-10-27T16:16:25.621" v="270" actId="13244"/>
          <ac:picMkLst>
            <pc:docMk/>
            <pc:sldMk cId="2615051094" sldId="326"/>
            <ac:picMk id="14" creationId="{00920212-16B8-4020-B495-BD4D10200779}"/>
          </ac:picMkLst>
        </pc:picChg>
      </pc:sldChg>
      <pc:sldChg chg="modSp">
        <pc:chgData name="Åkerman, Ulla" userId="d0083935-d6d3-4ce6-bb83-b342513b4304" providerId="ADAL" clId="{3A08D311-AB97-4877-9C32-ABC986662161}" dt="2020-10-27T16:16:40.279" v="271" actId="13244"/>
        <pc:sldMkLst>
          <pc:docMk/>
          <pc:sldMk cId="232067516" sldId="327"/>
        </pc:sldMkLst>
        <pc:spChg chg="mod">
          <ac:chgData name="Åkerman, Ulla" userId="d0083935-d6d3-4ce6-bb83-b342513b4304" providerId="ADAL" clId="{3A08D311-AB97-4877-9C32-ABC986662161}" dt="2020-10-26T13:18:35.862" v="166" actId="20577"/>
          <ac:spMkLst>
            <pc:docMk/>
            <pc:sldMk cId="232067516" sldId="327"/>
            <ac:spMk id="8" creationId="{04AF254E-014E-4FE6-9D8D-969F05EFA7C7}"/>
          </ac:spMkLst>
        </pc:spChg>
        <pc:picChg chg="mod">
          <ac:chgData name="Åkerman, Ulla" userId="d0083935-d6d3-4ce6-bb83-b342513b4304" providerId="ADAL" clId="{3A08D311-AB97-4877-9C32-ABC986662161}" dt="2020-10-27T16:16:40.279" v="271" actId="13244"/>
          <ac:picMkLst>
            <pc:docMk/>
            <pc:sldMk cId="232067516" sldId="327"/>
            <ac:picMk id="13" creationId="{03D0BE34-CC78-4DE3-8899-4DA430280394}"/>
          </ac:picMkLst>
        </pc:picChg>
      </pc:sldChg>
      <pc:sldChg chg="modSp">
        <pc:chgData name="Åkerman, Ulla" userId="d0083935-d6d3-4ce6-bb83-b342513b4304" providerId="ADAL" clId="{3A08D311-AB97-4877-9C32-ABC986662161}" dt="2020-10-27T16:17:28.853" v="272" actId="13244"/>
        <pc:sldMkLst>
          <pc:docMk/>
          <pc:sldMk cId="4065768979" sldId="331"/>
        </pc:sldMkLst>
        <pc:picChg chg="mod">
          <ac:chgData name="Åkerman, Ulla" userId="d0083935-d6d3-4ce6-bb83-b342513b4304" providerId="ADAL" clId="{3A08D311-AB97-4877-9C32-ABC986662161}" dt="2020-10-27T16:17:28.853" v="272" actId="13244"/>
          <ac:picMkLst>
            <pc:docMk/>
            <pc:sldMk cId="4065768979" sldId="331"/>
            <ac:picMk id="10" creationId="{7BD11C16-11DD-4020-BDBB-C8B68FC2F8AB}"/>
          </ac:picMkLst>
        </pc:picChg>
      </pc:sldChg>
      <pc:sldChg chg="addSp delSp modSp">
        <pc:chgData name="Åkerman, Ulla" userId="d0083935-d6d3-4ce6-bb83-b342513b4304" providerId="ADAL" clId="{3A08D311-AB97-4877-9C32-ABC986662161}" dt="2020-10-26T13:39:19.001" v="178" actId="13244"/>
        <pc:sldMkLst>
          <pc:docMk/>
          <pc:sldMk cId="3769486148" sldId="334"/>
        </pc:sldMkLst>
        <pc:spChg chg="mod">
          <ac:chgData name="Åkerman, Ulla" userId="d0083935-d6d3-4ce6-bb83-b342513b4304" providerId="ADAL" clId="{3A08D311-AB97-4877-9C32-ABC986662161}" dt="2020-10-26T13:39:17.154" v="177" actId="13244"/>
          <ac:spMkLst>
            <pc:docMk/>
            <pc:sldMk cId="3769486148" sldId="334"/>
            <ac:spMk id="2" creationId="{B38669A0-0EA8-4BE2-9A30-D4DE43DCD0C6}"/>
          </ac:spMkLst>
        </pc:spChg>
        <pc:spChg chg="add del mod">
          <ac:chgData name="Åkerman, Ulla" userId="d0083935-d6d3-4ce6-bb83-b342513b4304" providerId="ADAL" clId="{3A08D311-AB97-4877-9C32-ABC986662161}" dt="2020-10-26T13:38:58.618" v="174" actId="931"/>
          <ac:spMkLst>
            <pc:docMk/>
            <pc:sldMk cId="3769486148" sldId="334"/>
            <ac:spMk id="8" creationId="{6A50550A-16BD-4191-B648-797EAF0C2A18}"/>
          </ac:spMkLst>
        </pc:spChg>
        <pc:picChg chg="add mod">
          <ac:chgData name="Åkerman, Ulla" userId="d0083935-d6d3-4ce6-bb83-b342513b4304" providerId="ADAL" clId="{3A08D311-AB97-4877-9C32-ABC986662161}" dt="2020-10-26T13:39:19.001" v="178" actId="13244"/>
          <ac:picMkLst>
            <pc:docMk/>
            <pc:sldMk cId="3769486148" sldId="334"/>
            <ac:picMk id="10" creationId="{7F1AE86B-D7AF-4E09-8C66-DCEB8BE6D3B5}"/>
          </ac:picMkLst>
        </pc:picChg>
        <pc:picChg chg="del mod">
          <ac:chgData name="Åkerman, Ulla" userId="d0083935-d6d3-4ce6-bb83-b342513b4304" providerId="ADAL" clId="{3A08D311-AB97-4877-9C32-ABC986662161}" dt="2020-10-26T13:38:54.408" v="173" actId="478"/>
          <ac:picMkLst>
            <pc:docMk/>
            <pc:sldMk cId="3769486148" sldId="334"/>
            <ac:picMk id="11" creationId="{612B6112-0B60-4C9F-8791-658A57C2BDE8}"/>
          </ac:picMkLst>
        </pc:picChg>
      </pc:sldChg>
      <pc:sldChg chg="modSp">
        <pc:chgData name="Åkerman, Ulla" userId="d0083935-d6d3-4ce6-bb83-b342513b4304" providerId="ADAL" clId="{3A08D311-AB97-4877-9C32-ABC986662161}" dt="2020-10-27T16:20:39.340" v="362" actId="962"/>
        <pc:sldMkLst>
          <pc:docMk/>
          <pc:sldMk cId="1660831285" sldId="335"/>
        </pc:sldMkLst>
        <pc:spChg chg="mod">
          <ac:chgData name="Åkerman, Ulla" userId="d0083935-d6d3-4ce6-bb83-b342513b4304" providerId="ADAL" clId="{3A08D311-AB97-4877-9C32-ABC986662161}" dt="2020-10-27T16:20:39.340" v="362" actId="962"/>
          <ac:spMkLst>
            <pc:docMk/>
            <pc:sldMk cId="1660831285" sldId="335"/>
            <ac:spMk id="20" creationId="{CE23FED9-2E8F-44C2-8D55-D02508731421}"/>
          </ac:spMkLst>
        </pc:spChg>
        <pc:picChg chg="mod">
          <ac:chgData name="Åkerman, Ulla" userId="d0083935-d6d3-4ce6-bb83-b342513b4304" providerId="ADAL" clId="{3A08D311-AB97-4877-9C32-ABC986662161}" dt="2020-10-27T16:18:39.907" v="285" actId="13244"/>
          <ac:picMkLst>
            <pc:docMk/>
            <pc:sldMk cId="1660831285" sldId="335"/>
            <ac:picMk id="7" creationId="{B26E1536-23C5-41A9-8B91-3DFCB30E3B7D}"/>
          </ac:picMkLst>
        </pc:picChg>
      </pc:sldChg>
      <pc:sldChg chg="modSp">
        <pc:chgData name="Åkerman, Ulla" userId="d0083935-d6d3-4ce6-bb83-b342513b4304" providerId="ADAL" clId="{3A08D311-AB97-4877-9C32-ABC986662161}" dt="2020-10-27T16:20:07.476" v="306" actId="962"/>
        <pc:sldMkLst>
          <pc:docMk/>
          <pc:sldMk cId="1247457502" sldId="339"/>
        </pc:sldMkLst>
        <pc:picChg chg="mod">
          <ac:chgData name="Åkerman, Ulla" userId="d0083935-d6d3-4ce6-bb83-b342513b4304" providerId="ADAL" clId="{3A08D311-AB97-4877-9C32-ABC986662161}" dt="2020-10-27T16:20:07.476" v="306" actId="962"/>
          <ac:picMkLst>
            <pc:docMk/>
            <pc:sldMk cId="1247457502" sldId="339"/>
            <ac:picMk id="30" creationId="{F7A28620-34F0-45EA-86A1-6A9BA00FB1E3}"/>
          </ac:picMkLst>
        </pc:picChg>
      </pc:sldChg>
      <pc:sldChg chg="addSp delSp modSp">
        <pc:chgData name="Åkerman, Ulla" userId="d0083935-d6d3-4ce6-bb83-b342513b4304" providerId="ADAL" clId="{3A08D311-AB97-4877-9C32-ABC986662161}" dt="2020-10-27T16:19:42.013" v="288" actId="13244"/>
        <pc:sldMkLst>
          <pc:docMk/>
          <pc:sldMk cId="1340289225" sldId="341"/>
        </pc:sldMkLst>
        <pc:spChg chg="mod">
          <ac:chgData name="Åkerman, Ulla" userId="d0083935-d6d3-4ce6-bb83-b342513b4304" providerId="ADAL" clId="{3A08D311-AB97-4877-9C32-ABC986662161}" dt="2020-10-26T14:29:51.233" v="184" actId="962"/>
          <ac:spMkLst>
            <pc:docMk/>
            <pc:sldMk cId="1340289225" sldId="341"/>
            <ac:spMk id="7" creationId="{629B9EFA-C842-4BA8-B60C-91ECEBABA025}"/>
          </ac:spMkLst>
        </pc:spChg>
        <pc:spChg chg="add del mod">
          <ac:chgData name="Åkerman, Ulla" userId="d0083935-d6d3-4ce6-bb83-b342513b4304" providerId="ADAL" clId="{3A08D311-AB97-4877-9C32-ABC986662161}" dt="2020-10-26T14:29:47.321" v="180" actId="931"/>
          <ac:spMkLst>
            <pc:docMk/>
            <pc:sldMk cId="1340289225" sldId="341"/>
            <ac:spMk id="8" creationId="{CEDA8366-1362-4EAC-AC7B-3F27C84DADA4}"/>
          </ac:spMkLst>
        </pc:spChg>
        <pc:picChg chg="add mod">
          <ac:chgData name="Åkerman, Ulla" userId="d0083935-d6d3-4ce6-bb83-b342513b4304" providerId="ADAL" clId="{3A08D311-AB97-4877-9C32-ABC986662161}" dt="2020-10-27T16:19:42.013" v="288" actId="13244"/>
          <ac:picMkLst>
            <pc:docMk/>
            <pc:sldMk cId="1340289225" sldId="341"/>
            <ac:picMk id="10" creationId="{AA782723-A8E2-468C-8898-4129636A7611}"/>
          </ac:picMkLst>
        </pc:picChg>
        <pc:picChg chg="del">
          <ac:chgData name="Åkerman, Ulla" userId="d0083935-d6d3-4ce6-bb83-b342513b4304" providerId="ADAL" clId="{3A08D311-AB97-4877-9C32-ABC986662161}" dt="2020-10-26T14:29:43.504" v="179" actId="478"/>
          <ac:picMkLst>
            <pc:docMk/>
            <pc:sldMk cId="1340289225" sldId="341"/>
            <ac:picMk id="19" creationId="{6F795A7F-03EB-486E-927F-16D1A87C3CA9}"/>
          </ac:picMkLst>
        </pc:picChg>
      </pc:sldChg>
      <pc:sldChg chg="modSp">
        <pc:chgData name="Åkerman, Ulla" userId="d0083935-d6d3-4ce6-bb83-b342513b4304" providerId="ADAL" clId="{3A08D311-AB97-4877-9C32-ABC986662161}" dt="2020-10-27T16:19:51.920" v="294" actId="962"/>
        <pc:sldMkLst>
          <pc:docMk/>
          <pc:sldMk cId="1828284210" sldId="345"/>
        </pc:sldMkLst>
        <pc:picChg chg="mod">
          <ac:chgData name="Åkerman, Ulla" userId="d0083935-d6d3-4ce6-bb83-b342513b4304" providerId="ADAL" clId="{3A08D311-AB97-4877-9C32-ABC986662161}" dt="2020-10-27T16:19:51.920" v="294" actId="962"/>
          <ac:picMkLst>
            <pc:docMk/>
            <pc:sldMk cId="1828284210" sldId="345"/>
            <ac:picMk id="23" creationId="{5C471DF7-3DDA-4EB1-BB0F-BFD61D6B105E}"/>
          </ac:picMkLst>
        </pc:picChg>
      </pc:sldChg>
      <pc:sldChg chg="modSp">
        <pc:chgData name="Åkerman, Ulla" userId="d0083935-d6d3-4ce6-bb83-b342513b4304" providerId="ADAL" clId="{3A08D311-AB97-4877-9C32-ABC986662161}" dt="2020-11-10T10:10:39.135" v="395" actId="20577"/>
        <pc:sldMkLst>
          <pc:docMk/>
          <pc:sldMk cId="1312254432" sldId="346"/>
        </pc:sldMkLst>
        <pc:spChg chg="mod">
          <ac:chgData name="Åkerman, Ulla" userId="d0083935-d6d3-4ce6-bb83-b342513b4304" providerId="ADAL" clId="{3A08D311-AB97-4877-9C32-ABC986662161}" dt="2020-11-10T10:10:39.135" v="395" actId="20577"/>
          <ac:spMkLst>
            <pc:docMk/>
            <pc:sldMk cId="1312254432" sldId="346"/>
            <ac:spMk id="7" creationId="{793213FD-CD3D-4EC6-B0E8-92240D72F06D}"/>
          </ac:spMkLst>
        </pc:spChg>
        <pc:picChg chg="mod">
          <ac:chgData name="Åkerman, Ulla" userId="d0083935-d6d3-4ce6-bb83-b342513b4304" providerId="ADAL" clId="{3A08D311-AB97-4877-9C32-ABC986662161}" dt="2020-10-27T16:14:16.776" v="190" actId="962"/>
          <ac:picMkLst>
            <pc:docMk/>
            <pc:sldMk cId="1312254432" sldId="346"/>
            <ac:picMk id="10" creationId="{BE5A1869-9B29-4BFA-8A4F-AF292F27B12F}"/>
          </ac:picMkLst>
        </pc:picChg>
      </pc:sldChg>
      <pc:sldChg chg="add">
        <pc:chgData name="Åkerman, Ulla" userId="d0083935-d6d3-4ce6-bb83-b342513b4304" providerId="ADAL" clId="{3A08D311-AB97-4877-9C32-ABC986662161}" dt="2020-11-02T07:30:44.670" v="363"/>
        <pc:sldMkLst>
          <pc:docMk/>
          <pc:sldMk cId="1118752469" sldId="347"/>
        </pc:sldMkLst>
      </pc:sldChg>
    </pc:docChg>
  </pc:docChgLst>
  <pc:docChgLst>
    <pc:chgData name="Åkerman, Ulla" userId="d0083935-d6d3-4ce6-bb83-b342513b4304" providerId="ADAL" clId="{BEBF6956-7BE7-4326-B353-E881023DFB48}"/>
    <pc:docChg chg="modSld">
      <pc:chgData name="Åkerman, Ulla" userId="d0083935-d6d3-4ce6-bb83-b342513b4304" providerId="ADAL" clId="{BEBF6956-7BE7-4326-B353-E881023DFB48}" dt="2020-11-17T12:50:05.933" v="132" actId="20577"/>
      <pc:docMkLst>
        <pc:docMk/>
      </pc:docMkLst>
      <pc:sldChg chg="modSp">
        <pc:chgData name="Åkerman, Ulla" userId="d0083935-d6d3-4ce6-bb83-b342513b4304" providerId="ADAL" clId="{BEBF6956-7BE7-4326-B353-E881023DFB48}" dt="2020-11-17T12:50:05.933" v="132" actId="20577"/>
        <pc:sldMkLst>
          <pc:docMk/>
          <pc:sldMk cId="2368783740" sldId="325"/>
        </pc:sldMkLst>
        <pc:spChg chg="mod">
          <ac:chgData name="Åkerman, Ulla" userId="d0083935-d6d3-4ce6-bb83-b342513b4304" providerId="ADAL" clId="{BEBF6956-7BE7-4326-B353-E881023DFB48}" dt="2020-11-17T12:50:05.933" v="132" actId="20577"/>
          <ac:spMkLst>
            <pc:docMk/>
            <pc:sldMk cId="2368783740" sldId="325"/>
            <ac:spMk id="2" creationId="{67BE9C06-4D52-488E-A105-D3E45CCEA20C}"/>
          </ac:spMkLst>
        </pc:spChg>
      </pc:sldChg>
      <pc:sldChg chg="modSp">
        <pc:chgData name="Åkerman, Ulla" userId="d0083935-d6d3-4ce6-bb83-b342513b4304" providerId="ADAL" clId="{BEBF6956-7BE7-4326-B353-E881023DFB48}" dt="2020-11-09T08:58:57.809" v="23" actId="20577"/>
        <pc:sldMkLst>
          <pc:docMk/>
          <pc:sldMk cId="2615051094" sldId="326"/>
        </pc:sldMkLst>
        <pc:spChg chg="mod">
          <ac:chgData name="Åkerman, Ulla" userId="d0083935-d6d3-4ce6-bb83-b342513b4304" providerId="ADAL" clId="{BEBF6956-7BE7-4326-B353-E881023DFB48}" dt="2020-11-09T08:58:57.809" v="23" actId="20577"/>
          <ac:spMkLst>
            <pc:docMk/>
            <pc:sldMk cId="2615051094" sldId="326"/>
            <ac:spMk id="7" creationId="{4736D399-2CFA-43B4-B9B8-CF59B9956A13}"/>
          </ac:spMkLst>
        </pc:spChg>
      </pc:sldChg>
      <pc:sldChg chg="modSp">
        <pc:chgData name="Åkerman, Ulla" userId="d0083935-d6d3-4ce6-bb83-b342513b4304" providerId="ADAL" clId="{BEBF6956-7BE7-4326-B353-E881023DFB48}" dt="2020-11-09T13:26:31.497" v="106"/>
        <pc:sldMkLst>
          <pc:docMk/>
          <pc:sldMk cId="3110583444" sldId="338"/>
        </pc:sldMkLst>
        <pc:spChg chg="mod">
          <ac:chgData name="Åkerman, Ulla" userId="d0083935-d6d3-4ce6-bb83-b342513b4304" providerId="ADAL" clId="{BEBF6956-7BE7-4326-B353-E881023DFB48}" dt="2020-11-09T13:26:31.497" v="106"/>
          <ac:spMkLst>
            <pc:docMk/>
            <pc:sldMk cId="3110583444" sldId="338"/>
            <ac:spMk id="7" creationId="{44A708AF-15D1-4FCF-904D-BE9B29A1079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1DA4F-C733-4485-BCAA-ED66A1937FEB}" type="datetimeFigureOut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E7156-62F3-4CA3-9C03-D68BF7374B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7279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1673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393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52061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8959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med bild, rubrik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ubrik 1"/>
          <p:cNvSpPr>
            <a:spLocks noGrp="1"/>
          </p:cNvSpPr>
          <p:nvPr>
            <p:ph type="title" hasCustomPrompt="1"/>
          </p:nvPr>
        </p:nvSpPr>
        <p:spPr>
          <a:xfrm>
            <a:off x="5004048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/>
            </a:lvl1pPr>
          </a:lstStyle>
          <a:p>
            <a:r>
              <a:rPr lang="sv-SE" dirty="0"/>
              <a:t>Miljöekonomi-dagarna 2050</a:t>
            </a:r>
          </a:p>
        </p:txBody>
      </p:sp>
      <p:sp>
        <p:nvSpPr>
          <p:cNvPr id="3" name="Platshållare för bild 2"/>
          <p:cNvSpPr>
            <a:spLocks noGrp="1" noChangeAspect="1"/>
          </p:cNvSpPr>
          <p:nvPr>
            <p:ph type="pic" sz="quarter" idx="13"/>
          </p:nvPr>
        </p:nvSpPr>
        <p:spPr>
          <a:xfrm>
            <a:off x="-252536" y="1387425"/>
            <a:ext cx="4860000" cy="324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5004048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/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  <p:pic>
        <p:nvPicPr>
          <p:cNvPr id="9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7481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gande bild, rubrik, punktl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8136000" cy="10800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706400"/>
            <a:ext cx="4165200" cy="27756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8080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316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, rubrik,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10800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 noChangeAspect="1"/>
          </p:cNvSpPr>
          <p:nvPr>
            <p:ph type="pic" sz="quarter" idx="13"/>
          </p:nvPr>
        </p:nvSpPr>
        <p:spPr>
          <a:xfrm>
            <a:off x="612000" y="0"/>
            <a:ext cx="3060000" cy="459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7000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9557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liggande vä bilder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 noChangeAspect="1"/>
          </p:cNvSpPr>
          <p:nvPr>
            <p:ph type="pic" sz="quarter" idx="14"/>
          </p:nvPr>
        </p:nvSpPr>
        <p:spPr>
          <a:xfrm>
            <a:off x="612000" y="0"/>
            <a:ext cx="324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5"/>
          </p:nvPr>
        </p:nvSpPr>
        <p:spPr>
          <a:xfrm>
            <a:off x="612000" y="2319902"/>
            <a:ext cx="324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6"/>
          </p:nvPr>
        </p:nvSpPr>
        <p:spPr>
          <a:xfrm>
            <a:off x="4320000" y="464400"/>
            <a:ext cx="3596400" cy="3600000"/>
          </a:xfrm>
        </p:spPr>
        <p:txBody>
          <a:bodyPr>
            <a:noAutofit/>
          </a:bodyPr>
          <a:lstStyle>
            <a:lvl1pPr marL="12700" indent="0">
              <a:buFontTx/>
              <a:buNone/>
              <a:defRPr sz="2000"/>
            </a:lvl1pPr>
            <a:lvl2pPr marL="43425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122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147853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liggande toppbilder,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2304000"/>
            <a:ext cx="7347600" cy="1555200"/>
          </a:xfr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842400" y="0"/>
            <a:ext cx="360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4"/>
          </p:nvPr>
        </p:nvSpPr>
        <p:spPr>
          <a:xfrm>
            <a:off x="4590000" y="0"/>
            <a:ext cx="360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625016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27396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12000" y="0"/>
            <a:ext cx="3060000" cy="459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7769885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 utan bild, text,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0"/>
          </p:nvPr>
        </p:nvSpPr>
        <p:spPr>
          <a:xfrm>
            <a:off x="360000" y="270000"/>
            <a:ext cx="8460000" cy="44079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1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2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3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1272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grå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1386000"/>
            <a:ext cx="9147600" cy="3240000"/>
          </a:xfrm>
          <a:prstGeom prst="rect">
            <a:avLst/>
          </a:prstGeom>
          <a:solidFill>
            <a:srgbClr val="717F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4D5329F3-D0E0-4E7F-8B15-6A56B66E78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Miljöekonomi-dagarna 2050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ubrik 1"/>
          <p:cNvSpPr txBox="1">
            <a:spLocks/>
          </p:cNvSpPr>
          <p:nvPr userDrawn="1"/>
        </p:nvSpPr>
        <p:spPr>
          <a:xfrm>
            <a:off x="3420000" y="1412777"/>
            <a:ext cx="3780000" cy="108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1" kern="1200" cap="all" baseline="0">
                <a:solidFill>
                  <a:srgbClr val="5F5F5F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3420000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900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blå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1386000"/>
            <a:ext cx="9147600" cy="3240000"/>
          </a:xfrm>
          <a:prstGeom prst="rect">
            <a:avLst/>
          </a:prstGeom>
          <a:solidFill>
            <a:srgbClr val="7E99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3420000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D8A85128-4B2E-4995-9DDA-E09BF020E9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Miljöekonomi-dagarna 2050</a:t>
            </a:r>
          </a:p>
        </p:txBody>
      </p:sp>
    </p:spTree>
    <p:extLst>
      <p:ext uri="{BB962C8B-B14F-4D97-AF65-F5344CB8AC3E}">
        <p14:creationId xmlns:p14="http://schemas.microsoft.com/office/powerpoint/2010/main" val="586176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, punktlista,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1080000"/>
          </a:xfrm>
        </p:spPr>
        <p:txBody>
          <a:bodyPr anchor="t">
            <a:noAutofit/>
          </a:bodyPr>
          <a:lstStyle>
            <a:lvl1pPr algn="l">
              <a:defRPr sz="3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24400" y="1548000"/>
            <a:ext cx="7344000" cy="3267419"/>
          </a:xfrm>
        </p:spPr>
        <p:txBody>
          <a:bodyPr>
            <a:noAutofit/>
          </a:bodyPr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 marL="756000" indent="-252000">
              <a:buFont typeface="Wingdings" pitchFamily="2" charset="2"/>
              <a:buChar char="§"/>
              <a:defRPr>
                <a:latin typeface="Arial" pitchFamily="34" charset="0"/>
                <a:cs typeface="Arial" pitchFamily="34" charset="0"/>
              </a:defRPr>
            </a:lvl3pPr>
            <a:lvl4pPr>
              <a:defRPr sz="2400">
                <a:latin typeface="Arial" pitchFamily="34" charset="0"/>
                <a:cs typeface="Arial" pitchFamily="34" charset="0"/>
              </a:defRPr>
            </a:lvl4pPr>
            <a:lvl5pPr>
              <a:defRPr sz="2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5255"/>
            <a:ext cx="752320" cy="189000"/>
          </a:xfrm>
          <a:prstGeom prst="rect">
            <a:avLst/>
          </a:prstGeom>
        </p:spPr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5255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5255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58688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diagram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diagram 6"/>
          <p:cNvSpPr>
            <a:spLocks noGrp="1"/>
          </p:cNvSpPr>
          <p:nvPr>
            <p:ph type="chart" sz="quarter" idx="13"/>
          </p:nvPr>
        </p:nvSpPr>
        <p:spPr>
          <a:xfrm>
            <a:off x="824400" y="1547999"/>
            <a:ext cx="4140000" cy="3268800"/>
          </a:xfrm>
        </p:spPr>
        <p:txBody>
          <a:bodyPr/>
          <a:lstStyle/>
          <a:p>
            <a:r>
              <a:rPr lang="sv-SE"/>
              <a:t>Klicka på ikonen för att lägga till ett diagram</a:t>
            </a:r>
          </a:p>
        </p:txBody>
      </p:sp>
      <p:sp>
        <p:nvSpPr>
          <p:cNvPr id="10" name="Platshållare för text 10"/>
          <p:cNvSpPr>
            <a:spLocks noGrp="1"/>
          </p:cNvSpPr>
          <p:nvPr>
            <p:ph type="body" sz="quarter" idx="15"/>
          </p:nvPr>
        </p:nvSpPr>
        <p:spPr>
          <a:xfrm>
            <a:off x="5129015" y="1548000"/>
            <a:ext cx="3038328" cy="32688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7548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21115"/>
            <a:ext cx="7810500" cy="3780000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9000" b="0" cap="none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07096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42459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722313" y="421115"/>
            <a:ext cx="7810500" cy="3780000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9000" b="0" cap="none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04480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 liggande bild uta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0" y="459001"/>
            <a:ext cx="6300192" cy="420012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183764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liggande 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00000" y="3653100"/>
            <a:ext cx="6552000" cy="1080000"/>
          </a:xfr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900000" y="-18900"/>
            <a:ext cx="4680000" cy="351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568851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91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24247" y="1444500"/>
            <a:ext cx="7344000" cy="291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Picture 7" descr="NV_4F_PC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178" y="4340143"/>
            <a:ext cx="576000" cy="645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3520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50" r:id="rId4"/>
    <p:sldLayoutId id="2147483680" r:id="rId5"/>
    <p:sldLayoutId id="2147483651" r:id="rId6"/>
    <p:sldLayoutId id="2147483679" r:id="rId7"/>
    <p:sldLayoutId id="2147483671" r:id="rId8"/>
    <p:sldLayoutId id="2147483678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56" r:id="rId15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rgbClr val="5F5F5F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52000" indent="-2520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04000" indent="-2520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756000" indent="-2520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08000" indent="-2520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0000" indent="-2520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://www.naturvardsverket.se/Stod-i-miljoarbetet/Vagledningar/Avfall/Farligt-avfall/Klassificering-av-farligt-avfall-/#rapportering" TargetMode="Externa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://www.naturvardsverket.se/Stod-i-miljoarbetet/Vagledningar/Avfall/Farligt-avfall/Klassificering-av-farligt-avfall-/#rapportering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urvardsverket.se/avfallsregister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84F17AF-3D64-4385-8D6B-695902557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45AC699-DAFE-4220-B024-4F088E17D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BAF0DA9-3C18-47DF-B9BE-7ADA08B3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</a:t>
            </a:fld>
            <a:endParaRPr lang="sv-SE"/>
          </a:p>
        </p:txBody>
      </p:sp>
      <p:pic>
        <p:nvPicPr>
          <p:cNvPr id="10" name="Platshållare för bild 9" descr="En bild som visar en person som håller i ett bilbatteri.">
            <a:extLst>
              <a:ext uri="{FF2B5EF4-FFF2-40B4-BE49-F238E27FC236}">
                <a16:creationId xmlns:a16="http://schemas.microsoft.com/office/drawing/2014/main" id="{D7BC6084-124F-4308-BD91-5FD8C91A7F62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82" r="27782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8786C1A2-0088-4716-8523-4DF8799E79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En genomgång av alla steg med uppgifter som behövs för ett behandlande företag att rapportera mottaget farligt avfall till avfallsregistret hos Naturvårdsverket.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D9FD98-6431-4481-AFA7-5B222F4AC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Så fungerar </a:t>
            </a:r>
            <a:br>
              <a:rPr lang="sv-SE"/>
            </a:br>
            <a:r>
              <a:rPr lang="sv-SE"/>
              <a:t>e-tjänsten</a:t>
            </a:r>
          </a:p>
        </p:txBody>
      </p:sp>
    </p:spTree>
    <p:extLst>
      <p:ext uri="{BB962C8B-B14F-4D97-AF65-F5344CB8AC3E}">
        <p14:creationId xmlns:p14="http://schemas.microsoft.com/office/powerpoint/2010/main" val="3315617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E553BBF-15DA-4915-A2BB-CBB8986E1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B1F7270-158E-4493-8482-9745B8D73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C159B51-7CDE-4B02-A6E8-108F5408C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10</a:t>
            </a:fld>
            <a:endParaRPr lang="sv-SE" dirty="0"/>
          </a:p>
        </p:txBody>
      </p:sp>
      <p:sp>
        <p:nvSpPr>
          <p:cNvPr id="53" name="Rektangel 52">
            <a:extLst>
              <a:ext uri="{FF2B5EF4-FFF2-40B4-BE49-F238E27FC236}">
                <a16:creationId xmlns:a16="http://schemas.microsoft.com/office/drawing/2014/main" id="{9C26B30E-3642-498D-9DC1-87A72F88199D}"/>
              </a:ext>
            </a:extLst>
          </p:cNvPr>
          <p:cNvSpPr/>
          <p:nvPr/>
        </p:nvSpPr>
        <p:spPr>
          <a:xfrm>
            <a:off x="5498909" y="4624277"/>
            <a:ext cx="1818531" cy="22638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072-321 45 78</a:t>
            </a:r>
          </a:p>
        </p:txBody>
      </p:sp>
      <p:sp>
        <p:nvSpPr>
          <p:cNvPr id="48" name="Rektangel 47">
            <a:extLst>
              <a:ext uri="{FF2B5EF4-FFF2-40B4-BE49-F238E27FC236}">
                <a16:creationId xmlns:a16="http://schemas.microsoft.com/office/drawing/2014/main" id="{5F835AD6-37EC-4A07-A325-DCBE8C50397B}"/>
              </a:ext>
            </a:extLst>
          </p:cNvPr>
          <p:cNvSpPr/>
          <p:nvPr/>
        </p:nvSpPr>
        <p:spPr>
          <a:xfrm>
            <a:off x="5498910" y="4454963"/>
            <a:ext cx="1169954" cy="169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Telefonnummer: 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88FEA16C-2295-4E63-BD53-09B5C9093F27}"/>
              </a:ext>
            </a:extLst>
          </p:cNvPr>
          <p:cNvSpPr/>
          <p:nvPr/>
        </p:nvSpPr>
        <p:spPr>
          <a:xfrm>
            <a:off x="1144097" y="4645713"/>
            <a:ext cx="2343306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tova.strand@avretur.se</a:t>
            </a:r>
          </a:p>
        </p:txBody>
      </p:sp>
      <p:sp>
        <p:nvSpPr>
          <p:cNvPr id="47" name="Rektangel 46">
            <a:extLst>
              <a:ext uri="{FF2B5EF4-FFF2-40B4-BE49-F238E27FC236}">
                <a16:creationId xmlns:a16="http://schemas.microsoft.com/office/drawing/2014/main" id="{B2997DAC-421D-4B21-A499-37A5133E0558}"/>
              </a:ext>
            </a:extLst>
          </p:cNvPr>
          <p:cNvSpPr/>
          <p:nvPr/>
        </p:nvSpPr>
        <p:spPr>
          <a:xfrm>
            <a:off x="1144097" y="4491432"/>
            <a:ext cx="2245631" cy="123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E-postadress: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</a:p>
        </p:txBody>
      </p:sp>
      <p:sp>
        <p:nvSpPr>
          <p:cNvPr id="51" name="Rektangel 50">
            <a:extLst>
              <a:ext uri="{FF2B5EF4-FFF2-40B4-BE49-F238E27FC236}">
                <a16:creationId xmlns:a16="http://schemas.microsoft.com/office/drawing/2014/main" id="{E0E56D94-BEF6-417B-BE01-AA6012E2A853}"/>
              </a:ext>
            </a:extLst>
          </p:cNvPr>
          <p:cNvSpPr/>
          <p:nvPr/>
        </p:nvSpPr>
        <p:spPr>
          <a:xfrm>
            <a:off x="5498910" y="4228580"/>
            <a:ext cx="1818530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Tova Strand</a:t>
            </a:r>
          </a:p>
        </p:txBody>
      </p:sp>
      <p:sp>
        <p:nvSpPr>
          <p:cNvPr id="46" name="Rektangel 45">
            <a:extLst>
              <a:ext uri="{FF2B5EF4-FFF2-40B4-BE49-F238E27FC236}">
                <a16:creationId xmlns:a16="http://schemas.microsoft.com/office/drawing/2014/main" id="{E3FC0818-C62F-4619-8D23-717E0722EFDE}"/>
              </a:ext>
            </a:extLst>
          </p:cNvPr>
          <p:cNvSpPr/>
          <p:nvPr/>
        </p:nvSpPr>
        <p:spPr>
          <a:xfrm>
            <a:off x="5470930" y="3979206"/>
            <a:ext cx="1867391" cy="216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Kontaktperson: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0957C5BE-211E-4328-8E40-4BB43369B08B}"/>
              </a:ext>
            </a:extLst>
          </p:cNvPr>
          <p:cNvSpPr/>
          <p:nvPr/>
        </p:nvSpPr>
        <p:spPr>
          <a:xfrm>
            <a:off x="1144096" y="4250017"/>
            <a:ext cx="2343307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ÅVA Retur AB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571D07C4-C83F-4C68-A997-604AF67309E6}"/>
              </a:ext>
            </a:extLst>
          </p:cNvPr>
          <p:cNvSpPr/>
          <p:nvPr/>
        </p:nvSpPr>
        <p:spPr>
          <a:xfrm>
            <a:off x="1116118" y="4043656"/>
            <a:ext cx="2245631" cy="1988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Verksamhetens namn: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49" name="Rektangel 48">
            <a:extLst>
              <a:ext uri="{FF2B5EF4-FFF2-40B4-BE49-F238E27FC236}">
                <a16:creationId xmlns:a16="http://schemas.microsoft.com/office/drawing/2014/main" id="{F8907CD0-865F-4401-A3F6-28805565416D}"/>
              </a:ext>
            </a:extLst>
          </p:cNvPr>
          <p:cNvSpPr/>
          <p:nvPr/>
        </p:nvSpPr>
        <p:spPr>
          <a:xfrm>
            <a:off x="5497210" y="3662173"/>
            <a:ext cx="1841111" cy="21610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578654-3214</a:t>
            </a:r>
          </a:p>
        </p:txBody>
      </p:sp>
      <p:sp>
        <p:nvSpPr>
          <p:cNvPr id="44" name="Rektangel 43">
            <a:extLst>
              <a:ext uri="{FF2B5EF4-FFF2-40B4-BE49-F238E27FC236}">
                <a16:creationId xmlns:a16="http://schemas.microsoft.com/office/drawing/2014/main" id="{9B484819-C9B2-43F2-9E0C-65114F3620FE}"/>
              </a:ext>
            </a:extLst>
          </p:cNvPr>
          <p:cNvSpPr/>
          <p:nvPr/>
        </p:nvSpPr>
        <p:spPr>
          <a:xfrm>
            <a:off x="5470930" y="3429182"/>
            <a:ext cx="2775405" cy="1823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pic>
        <p:nvPicPr>
          <p:cNvPr id="30" name="Bildobjekt 29">
            <a:extLst>
              <a:ext uri="{FF2B5EF4-FFF2-40B4-BE49-F238E27FC236}">
                <a16:creationId xmlns:a16="http://schemas.microsoft.com/office/drawing/2014/main" id="{B180ABF1-4C29-42BC-AD2C-09F3E3F378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77" y="3361554"/>
            <a:ext cx="2918713" cy="685859"/>
          </a:xfrm>
          <a:prstGeom prst="rect">
            <a:avLst/>
          </a:prstGeom>
        </p:spPr>
      </p:pic>
      <p:sp>
        <p:nvSpPr>
          <p:cNvPr id="54" name="Rektangel 53">
            <a:extLst>
              <a:ext uri="{FF2B5EF4-FFF2-40B4-BE49-F238E27FC236}">
                <a16:creationId xmlns:a16="http://schemas.microsoft.com/office/drawing/2014/main" id="{8AB71C34-85FD-4E4D-9F35-33E9C4308DD2}"/>
              </a:ext>
            </a:extLst>
          </p:cNvPr>
          <p:cNvSpPr/>
          <p:nvPr/>
        </p:nvSpPr>
        <p:spPr>
          <a:xfrm>
            <a:off x="1115496" y="3097928"/>
            <a:ext cx="6148076" cy="2607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Verksamhetsutövare</a:t>
            </a:r>
          </a:p>
        </p:txBody>
      </p:sp>
      <p:sp>
        <p:nvSpPr>
          <p:cNvPr id="43" name="Rektangel 42">
            <a:extLst>
              <a:ext uri="{FF2B5EF4-FFF2-40B4-BE49-F238E27FC236}">
                <a16:creationId xmlns:a16="http://schemas.microsoft.com/office/drawing/2014/main" id="{C3038AE7-1999-42E4-A0D5-83C6C3E29B88}"/>
              </a:ext>
            </a:extLst>
          </p:cNvPr>
          <p:cNvSpPr/>
          <p:nvPr/>
        </p:nvSpPr>
        <p:spPr>
          <a:xfrm>
            <a:off x="5470930" y="2796794"/>
            <a:ext cx="1792642" cy="20353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072-348 76 53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F8D9DDEA-3B28-4497-AF0C-CCD5E3D65CC4}"/>
              </a:ext>
            </a:extLst>
          </p:cNvPr>
          <p:cNvSpPr/>
          <p:nvPr/>
        </p:nvSpPr>
        <p:spPr>
          <a:xfrm>
            <a:off x="5470930" y="2590236"/>
            <a:ext cx="1260998" cy="199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Telefonnummer: 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42" name="Rektangel 41">
            <a:extLst>
              <a:ext uri="{FF2B5EF4-FFF2-40B4-BE49-F238E27FC236}">
                <a16:creationId xmlns:a16="http://schemas.microsoft.com/office/drawing/2014/main" id="{78F753EA-6AC5-49F6-A905-4B0DA9477435}"/>
              </a:ext>
            </a:extLst>
          </p:cNvPr>
          <p:cNvSpPr/>
          <p:nvPr/>
        </p:nvSpPr>
        <p:spPr>
          <a:xfrm>
            <a:off x="1169986" y="2857838"/>
            <a:ext cx="2343308" cy="21450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axelina.bruhn@avaretur.se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3422310A-8952-4E96-B8C6-082B478F75AD}"/>
              </a:ext>
            </a:extLst>
          </p:cNvPr>
          <p:cNvSpPr/>
          <p:nvPr/>
        </p:nvSpPr>
        <p:spPr>
          <a:xfrm>
            <a:off x="1169986" y="2645910"/>
            <a:ext cx="1260999" cy="2066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E-postadress: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E7307835-8DBD-4B4C-8D25-827EFF553E1F}"/>
              </a:ext>
            </a:extLst>
          </p:cNvPr>
          <p:cNvSpPr/>
          <p:nvPr/>
        </p:nvSpPr>
        <p:spPr>
          <a:xfrm>
            <a:off x="5470930" y="2374378"/>
            <a:ext cx="1792642" cy="20353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Bruhn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A248994F-EDD8-4921-ADB4-D0291BA7A16D}"/>
              </a:ext>
            </a:extLst>
          </p:cNvPr>
          <p:cNvSpPr/>
          <p:nvPr/>
        </p:nvSpPr>
        <p:spPr>
          <a:xfrm>
            <a:off x="5470930" y="2108474"/>
            <a:ext cx="1169954" cy="2478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Efternamn: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40" name="Rektangel 39">
            <a:extLst>
              <a:ext uri="{FF2B5EF4-FFF2-40B4-BE49-F238E27FC236}">
                <a16:creationId xmlns:a16="http://schemas.microsoft.com/office/drawing/2014/main" id="{1E38A87E-BB08-4AC5-83B4-99B009D752DD}"/>
              </a:ext>
            </a:extLst>
          </p:cNvPr>
          <p:cNvSpPr/>
          <p:nvPr/>
        </p:nvSpPr>
        <p:spPr>
          <a:xfrm>
            <a:off x="1169986" y="2430875"/>
            <a:ext cx="2343309" cy="19689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Axelina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395A03AC-0889-4F88-B6C7-ACFA25A82274}"/>
              </a:ext>
            </a:extLst>
          </p:cNvPr>
          <p:cNvSpPr/>
          <p:nvPr/>
        </p:nvSpPr>
        <p:spPr>
          <a:xfrm>
            <a:off x="1169986" y="2251925"/>
            <a:ext cx="1169954" cy="1737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Förnamn: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54090655-818D-4603-A5CD-CB14B477FCFF}"/>
              </a:ext>
            </a:extLst>
          </p:cNvPr>
          <p:cNvSpPr/>
          <p:nvPr/>
        </p:nvSpPr>
        <p:spPr>
          <a:xfrm>
            <a:off x="1169986" y="2021040"/>
            <a:ext cx="2317417" cy="19879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19670416-3085</a:t>
            </a:r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BF4B1BE2-E72C-4BED-B900-9187A5C9A26D}"/>
              </a:ext>
            </a:extLst>
          </p:cNvPr>
          <p:cNvSpPr/>
          <p:nvPr/>
        </p:nvSpPr>
        <p:spPr>
          <a:xfrm>
            <a:off x="1182036" y="1779662"/>
            <a:ext cx="2928929" cy="2367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Uppgiftslämnares 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55" name="Rektangulär pratbubbla 8">
            <a:extLst>
              <a:ext uri="{FF2B5EF4-FFF2-40B4-BE49-F238E27FC236}">
                <a16:creationId xmlns:a16="http://schemas.microsoft.com/office/drawing/2014/main" id="{0B14506A-2825-4BB1-804B-279904657466}"/>
              </a:ext>
            </a:extLst>
          </p:cNvPr>
          <p:cNvSpPr/>
          <p:nvPr/>
        </p:nvSpPr>
        <p:spPr>
          <a:xfrm>
            <a:off x="2916885" y="1986785"/>
            <a:ext cx="2245631" cy="905478"/>
          </a:xfrm>
          <a:prstGeom prst="wedgeRectCallout">
            <a:avLst>
              <a:gd name="adj1" fmla="val -58029"/>
              <a:gd name="adj2" fmla="val 82551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Verksamhetsutövare är i det här fallet behandlare av farligt avfall. I andra anteckningar är verksamhetsutövare utförare som yrkesmässigt producerar, transporterar eller samlar in farligt avfall, eller agerar som handlare och mäklare av farligt avfall </a:t>
            </a: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92070D61-C0B3-4480-A1D2-DA65CD5F8A84}"/>
              </a:ext>
            </a:extLst>
          </p:cNvPr>
          <p:cNvSpPr/>
          <p:nvPr/>
        </p:nvSpPr>
        <p:spPr>
          <a:xfrm>
            <a:off x="1115496" y="1570786"/>
            <a:ext cx="130035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/>
              <a:t>Uppgiftslämnare</a:t>
            </a:r>
          </a:p>
        </p:txBody>
      </p:sp>
      <p:pic>
        <p:nvPicPr>
          <p:cNvPr id="7" name="Bildobjekt 6" descr="Skärmdump på e-tjänstens navigering med steget Kontaktuppgifter aktiverat. Steget innan är Start. Efterföljande steg är: Behandlingsinformation, Farligt avfall, Summering och Klar.">
            <a:extLst>
              <a:ext uri="{FF2B5EF4-FFF2-40B4-BE49-F238E27FC236}">
                <a16:creationId xmlns:a16="http://schemas.microsoft.com/office/drawing/2014/main" id="{A8596254-0B34-4596-8EE8-84FA6D307C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075617"/>
            <a:ext cx="4117776" cy="477801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148DC55-2228-495B-A7EC-459A85F21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1"/>
            <a:ext cx="7344000" cy="530448"/>
          </a:xfrm>
        </p:spPr>
        <p:txBody>
          <a:bodyPr/>
          <a:lstStyle/>
          <a:p>
            <a:r>
              <a:rPr lang="sv-SE" dirty="0"/>
              <a:t>Exempel med kontaktuppgifter</a:t>
            </a:r>
          </a:p>
        </p:txBody>
      </p:sp>
    </p:spTree>
    <p:extLst>
      <p:ext uri="{BB962C8B-B14F-4D97-AF65-F5344CB8AC3E}">
        <p14:creationId xmlns:p14="http://schemas.microsoft.com/office/powerpoint/2010/main" val="3473346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ED40943-3202-4A79-A4D8-B7BEB2193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A001973-7464-4C18-8561-FB9EC7815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204392B-8475-4D19-BEBF-C82B81A85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11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7BE9C06-4D52-488E-A105-D3E45CCEA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Steg 4</a:t>
            </a:r>
            <a:br>
              <a:rPr lang="sv-SE" dirty="0"/>
            </a:br>
            <a:r>
              <a:rPr lang="sv-SE" dirty="0"/>
              <a:t>information vid mottagande</a:t>
            </a:r>
          </a:p>
        </p:txBody>
      </p:sp>
    </p:spTree>
    <p:extLst>
      <p:ext uri="{BB962C8B-B14F-4D97-AF65-F5344CB8AC3E}">
        <p14:creationId xmlns:p14="http://schemas.microsoft.com/office/powerpoint/2010/main" val="2368783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1C9B311-099E-4DA8-99AD-305E0F4DE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B0C485-C51B-40DD-A205-C3D6CCDCC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5A830F6-04DB-4A1F-B855-25213B49D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12</a:t>
            </a:fld>
            <a:endParaRPr lang="sv-SE"/>
          </a:p>
        </p:txBody>
      </p:sp>
      <p:pic>
        <p:nvPicPr>
          <p:cNvPr id="10" name="Platshållare för bild 9" descr="Skärmdump på e-tjänstens steg: Behandlingsinformation med flera inmatningsfält.">
            <a:extLst>
              <a:ext uri="{FF2B5EF4-FFF2-40B4-BE49-F238E27FC236}">
                <a16:creationId xmlns:a16="http://schemas.microsoft.com/office/drawing/2014/main" id="{13EB1ED3-08D1-4098-8C1F-EBBB4C7EB9B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4" r="3694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736D399-2CFA-43B4-B9B8-CF59B9956A1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Här ska uppgifter lämnas inom tre områden:</a:t>
            </a:r>
          </a:p>
          <a:p>
            <a:pPr marL="457200" indent="-457200">
              <a:buFont typeface="+mj-lt"/>
              <a:buAutoNum type="arabicPeriod"/>
            </a:pPr>
            <a:r>
              <a:rPr lang="sv-SE"/>
              <a:t>Mottagning</a:t>
            </a:r>
            <a:endParaRPr lang="sv-SE" dirty="0"/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Plats var avfallet senast hanterades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Plats för behandling</a:t>
            </a:r>
          </a:p>
          <a:p>
            <a:pPr marL="0" indent="0">
              <a:buNone/>
            </a:pPr>
            <a:br>
              <a:rPr lang="sv-SE" dirty="0"/>
            </a:br>
            <a:r>
              <a:rPr lang="sv-SE" dirty="0"/>
              <a:t>Följande bilder visar exempel.</a:t>
            </a:r>
          </a:p>
        </p:txBody>
      </p:sp>
      <p:sp>
        <p:nvSpPr>
          <p:cNvPr id="2" name="Rubrik 1" descr="Skärmdump på e-tjänstens steg: Insamlingsinformation med flera inmatningsfält.">
            <a:extLst>
              <a:ext uri="{FF2B5EF4-FFF2-40B4-BE49-F238E27FC236}">
                <a16:creationId xmlns:a16="http://schemas.microsoft.com/office/drawing/2014/main" id="{C0A017F0-017B-473D-AF93-2AAEFE925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Behandlings-information</a:t>
            </a:r>
          </a:p>
        </p:txBody>
      </p:sp>
    </p:spTree>
    <p:extLst>
      <p:ext uri="{BB962C8B-B14F-4D97-AF65-F5344CB8AC3E}">
        <p14:creationId xmlns:p14="http://schemas.microsoft.com/office/powerpoint/2010/main" val="2615051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7B081B8-4D08-45C2-80C7-3E44827E8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E9769A9-2307-4E93-8CBB-1C0D44E9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F64BDA-3FDC-4766-A09A-421EDC91C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13</a:t>
            </a:fld>
            <a:endParaRPr lang="sv-SE" dirty="0"/>
          </a:p>
        </p:txBody>
      </p:sp>
      <p:grpSp>
        <p:nvGrpSpPr>
          <p:cNvPr id="15" name="Grupp 14" descr="Inmatat transportsätt är Vägtransport">
            <a:extLst>
              <a:ext uri="{FF2B5EF4-FFF2-40B4-BE49-F238E27FC236}">
                <a16:creationId xmlns:a16="http://schemas.microsoft.com/office/drawing/2014/main" id="{52DF49B9-583E-4DAB-9D5D-2DECA696E0F5}"/>
              </a:ext>
            </a:extLst>
          </p:cNvPr>
          <p:cNvGrpSpPr/>
          <p:nvPr/>
        </p:nvGrpSpPr>
        <p:grpSpPr>
          <a:xfrm>
            <a:off x="934493" y="3819582"/>
            <a:ext cx="7207351" cy="282978"/>
            <a:chOff x="1605540" y="4062314"/>
            <a:chExt cx="7207351" cy="282978"/>
          </a:xfrm>
        </p:grpSpPr>
        <p:sp>
          <p:nvSpPr>
            <p:cNvPr id="16" name="Rektangel 15" descr="Inmatat fält: Vägtransport">
              <a:extLst>
                <a:ext uri="{FF2B5EF4-FFF2-40B4-BE49-F238E27FC236}">
                  <a16:creationId xmlns:a16="http://schemas.microsoft.com/office/drawing/2014/main" id="{391A906D-C0B8-4471-A1BC-C081CFF71788}"/>
                </a:ext>
              </a:extLst>
            </p:cNvPr>
            <p:cNvSpPr/>
            <p:nvPr/>
          </p:nvSpPr>
          <p:spPr>
            <a:xfrm>
              <a:off x="1605540" y="4062314"/>
              <a:ext cx="7183904" cy="282978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Vägtransport</a:t>
              </a:r>
            </a:p>
          </p:txBody>
        </p:sp>
        <p:sp>
          <p:nvSpPr>
            <p:cNvPr id="17" name="Bakåt eller föregående 16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FA563D82-5B3C-431A-AEA0-4F5DFFD2EAB3}"/>
                </a:ext>
              </a:extLst>
            </p:cNvPr>
            <p:cNvSpPr/>
            <p:nvPr/>
          </p:nvSpPr>
          <p:spPr>
            <a:xfrm rot="16200000">
              <a:off x="8539331" y="4071732"/>
              <a:ext cx="282977" cy="264142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2000"/>
            </a:p>
          </p:txBody>
        </p:sp>
      </p:grpSp>
      <p:sp>
        <p:nvSpPr>
          <p:cNvPr id="18" name="Rektangel 17">
            <a:extLst>
              <a:ext uri="{FF2B5EF4-FFF2-40B4-BE49-F238E27FC236}">
                <a16:creationId xmlns:a16="http://schemas.microsoft.com/office/drawing/2014/main" id="{0E5218FC-3E76-4809-9180-BF87F80AAC24}"/>
              </a:ext>
            </a:extLst>
          </p:cNvPr>
          <p:cNvSpPr/>
          <p:nvPr/>
        </p:nvSpPr>
        <p:spPr>
          <a:xfrm>
            <a:off x="934493" y="3579862"/>
            <a:ext cx="2377527" cy="1571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Transportsätt: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351DAA53-AC10-4B7B-A2AE-9DB3F67BE8A2}"/>
              </a:ext>
            </a:extLst>
          </p:cNvPr>
          <p:cNvSpPr/>
          <p:nvPr/>
        </p:nvSpPr>
        <p:spPr>
          <a:xfrm>
            <a:off x="4902184" y="3139308"/>
            <a:ext cx="3239660" cy="27795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556435-2341 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CBC0644F-553B-4D4E-9534-9A97C4BEF8D4}"/>
              </a:ext>
            </a:extLst>
          </p:cNvPr>
          <p:cNvSpPr/>
          <p:nvPr/>
        </p:nvSpPr>
        <p:spPr>
          <a:xfrm>
            <a:off x="4902184" y="2858488"/>
            <a:ext cx="3614060" cy="184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Tidigare innehavare 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B180ABF1-4C29-42BC-AD2C-09F3E3F378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207" y="2796378"/>
            <a:ext cx="2918713" cy="685859"/>
          </a:xfrm>
          <a:prstGeom prst="rect">
            <a:avLst/>
          </a:prstGeom>
        </p:spPr>
      </p:pic>
      <p:sp>
        <p:nvSpPr>
          <p:cNvPr id="11" name="Rektangel 10">
            <a:extLst>
              <a:ext uri="{FF2B5EF4-FFF2-40B4-BE49-F238E27FC236}">
                <a16:creationId xmlns:a16="http://schemas.microsoft.com/office/drawing/2014/main" id="{E4D42B9A-A08D-4F72-B2BA-CF5E5F5EE0D7}"/>
              </a:ext>
            </a:extLst>
          </p:cNvPr>
          <p:cNvSpPr/>
          <p:nvPr/>
        </p:nvSpPr>
        <p:spPr>
          <a:xfrm>
            <a:off x="957940" y="2508839"/>
            <a:ext cx="7183904" cy="28297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2020-10-10</a:t>
            </a:r>
          </a:p>
        </p:txBody>
      </p:sp>
      <p:sp>
        <p:nvSpPr>
          <p:cNvPr id="19" name="Rektangulär pratbubbla 8">
            <a:extLst>
              <a:ext uri="{FF2B5EF4-FFF2-40B4-BE49-F238E27FC236}">
                <a16:creationId xmlns:a16="http://schemas.microsoft.com/office/drawing/2014/main" id="{0AC9D87A-54FD-4128-A5B7-26F76A9E76FF}"/>
              </a:ext>
            </a:extLst>
          </p:cNvPr>
          <p:cNvSpPr/>
          <p:nvPr/>
        </p:nvSpPr>
        <p:spPr>
          <a:xfrm>
            <a:off x="5423805" y="2034651"/>
            <a:ext cx="2196418" cy="646219"/>
          </a:xfrm>
          <a:prstGeom prst="wedgeRectCallout">
            <a:avLst>
              <a:gd name="adj1" fmla="val -58029"/>
              <a:gd name="adj2" fmla="val 82551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Den juridiska person som tidigare innehade det farliga avfallet. </a:t>
            </a:r>
          </a:p>
          <a:p>
            <a:pPr algn="ctr"/>
            <a:r>
              <a:rPr lang="sv-SE" sz="800" dirty="0">
                <a:solidFill>
                  <a:schemeClr val="tx1"/>
                </a:solidFill>
              </a:rPr>
              <a:t>Till exempel en avfallsproducent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6B8577-4670-427B-BCED-06576A3FD64C}"/>
              </a:ext>
            </a:extLst>
          </p:cNvPr>
          <p:cNvSpPr/>
          <p:nvPr/>
        </p:nvSpPr>
        <p:spPr>
          <a:xfrm>
            <a:off x="900065" y="2196190"/>
            <a:ext cx="2377527" cy="280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Datum för mottagandet: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4AF254E-014E-4FE6-9D8D-969F05EFA7C7}"/>
              </a:ext>
            </a:extLst>
          </p:cNvPr>
          <p:cNvSpPr/>
          <p:nvPr/>
        </p:nvSpPr>
        <p:spPr>
          <a:xfrm>
            <a:off x="1258436" y="1930248"/>
            <a:ext cx="94929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/>
              <a:t>Behandling</a:t>
            </a:r>
          </a:p>
        </p:txBody>
      </p:sp>
      <p:pic>
        <p:nvPicPr>
          <p:cNvPr id="13" name="Bildobjekt 12" descr="Skärmdump på e-tjänstens navigering med steget Behandlingsinformation aktiverat. Steget innan är Start och Kontaktuppgifter. Efterföljande steg är:  Farligt avfall, Summering och Klar.">
            <a:extLst>
              <a:ext uri="{FF2B5EF4-FFF2-40B4-BE49-F238E27FC236}">
                <a16:creationId xmlns:a16="http://schemas.microsoft.com/office/drawing/2014/main" id="{03D0BE34-CC78-4DE3-8899-4DA4302803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278" y="1333220"/>
            <a:ext cx="4461810" cy="47731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E357C5F-6ED8-4874-9DFC-9C7772569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780048" cy="825277"/>
          </a:xfrm>
        </p:spPr>
        <p:txBody>
          <a:bodyPr/>
          <a:lstStyle/>
          <a:p>
            <a:r>
              <a:rPr lang="sv-SE" dirty="0"/>
              <a:t>Lämna uppgifter: behandlingsinformation</a:t>
            </a:r>
            <a:br>
              <a:rPr lang="sv-SE" dirty="0"/>
            </a:br>
            <a:r>
              <a:rPr lang="sv-SE" sz="1600" dirty="0"/>
              <a:t>- Behand</a:t>
            </a:r>
            <a:r>
              <a:rPr lang="sv-SE" sz="1800" dirty="0"/>
              <a:t>ling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2067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EB0B1B7-6B71-401D-92FC-6767604C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0D4CF7E-BA53-4C4C-9A33-F40150397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19883DB-C388-4645-BF8C-7CAC6013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14</a:t>
            </a:fld>
            <a:endParaRPr lang="sv-SE" dirty="0"/>
          </a:p>
        </p:txBody>
      </p:sp>
      <p:grpSp>
        <p:nvGrpSpPr>
          <p:cNvPr id="15" name="Grupp 14" descr="Kommun i detta exempel är Stockholm">
            <a:extLst>
              <a:ext uri="{FF2B5EF4-FFF2-40B4-BE49-F238E27FC236}">
                <a16:creationId xmlns:a16="http://schemas.microsoft.com/office/drawing/2014/main" id="{F00AEEB2-BFC5-496A-B644-658C79DC4CC2}"/>
              </a:ext>
            </a:extLst>
          </p:cNvPr>
          <p:cNvGrpSpPr/>
          <p:nvPr/>
        </p:nvGrpSpPr>
        <p:grpSpPr>
          <a:xfrm>
            <a:off x="1025383" y="4396934"/>
            <a:ext cx="7143018" cy="292641"/>
            <a:chOff x="1610331" y="4299942"/>
            <a:chExt cx="7354157" cy="292641"/>
          </a:xfrm>
        </p:grpSpPr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31EE1428-0D08-4565-A742-9BB37FC8D074}"/>
                </a:ext>
              </a:extLst>
            </p:cNvPr>
            <p:cNvSpPr/>
            <p:nvPr/>
          </p:nvSpPr>
          <p:spPr>
            <a:xfrm>
              <a:off x="1610331" y="4299942"/>
              <a:ext cx="7354157" cy="277957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Bräcke (2305)</a:t>
              </a:r>
            </a:p>
          </p:txBody>
        </p:sp>
        <p:sp>
          <p:nvSpPr>
            <p:cNvPr id="17" name="Bakåt eller föregående 16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0084C30E-9260-46A4-88D3-3B95A622862F}"/>
                </a:ext>
              </a:extLst>
            </p:cNvPr>
            <p:cNvSpPr/>
            <p:nvPr/>
          </p:nvSpPr>
          <p:spPr>
            <a:xfrm rot="16200000">
              <a:off x="8661464" y="4292010"/>
              <a:ext cx="286525" cy="31462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3339D298-B8AA-4FCF-8ACC-9A805AC8800F}"/>
              </a:ext>
            </a:extLst>
          </p:cNvPr>
          <p:cNvSpPr/>
          <p:nvPr/>
        </p:nvSpPr>
        <p:spPr>
          <a:xfrm>
            <a:off x="925201" y="4155926"/>
            <a:ext cx="2757777" cy="222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Kommun: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81EFDD28-AADB-4480-B91D-F398DAF12EBE}"/>
              </a:ext>
            </a:extLst>
          </p:cNvPr>
          <p:cNvSpPr/>
          <p:nvPr/>
        </p:nvSpPr>
        <p:spPr>
          <a:xfrm>
            <a:off x="5057470" y="3877968"/>
            <a:ext cx="3114930" cy="27795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Bräcke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55C56B8C-6678-4355-A3AB-B9D1D9226471}"/>
              </a:ext>
            </a:extLst>
          </p:cNvPr>
          <p:cNvSpPr/>
          <p:nvPr/>
        </p:nvSpPr>
        <p:spPr>
          <a:xfrm>
            <a:off x="5052157" y="3636960"/>
            <a:ext cx="3120243" cy="222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Postort: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2AB5EDEE-D546-4474-940C-253F41415D8E}"/>
              </a:ext>
            </a:extLst>
          </p:cNvPr>
          <p:cNvSpPr/>
          <p:nvPr/>
        </p:nvSpPr>
        <p:spPr>
          <a:xfrm>
            <a:off x="1025382" y="3877968"/>
            <a:ext cx="2657596" cy="27795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84301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FFFC3327-98F4-4445-8778-DADF621F0781}"/>
              </a:ext>
            </a:extLst>
          </p:cNvPr>
          <p:cNvSpPr/>
          <p:nvPr/>
        </p:nvSpPr>
        <p:spPr>
          <a:xfrm>
            <a:off x="930516" y="3636960"/>
            <a:ext cx="2988716" cy="222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Postnummer: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9B68541B-B96B-4739-B375-58FFCCEA2A0C}"/>
              </a:ext>
            </a:extLst>
          </p:cNvPr>
          <p:cNvSpPr/>
          <p:nvPr/>
        </p:nvSpPr>
        <p:spPr>
          <a:xfrm>
            <a:off x="1025382" y="3373912"/>
            <a:ext cx="7140639" cy="212536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Skogsvägen 3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A852E092-8204-4321-894F-FF34F4418B4A}"/>
              </a:ext>
            </a:extLst>
          </p:cNvPr>
          <p:cNvSpPr/>
          <p:nvPr/>
        </p:nvSpPr>
        <p:spPr>
          <a:xfrm>
            <a:off x="925201" y="3139442"/>
            <a:ext cx="2887914" cy="222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Postadress: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pic>
        <p:nvPicPr>
          <p:cNvPr id="18" name="Bildobjekt 17" descr="Skärmdump på e-tjänstens inmatningsfält för Plats där avfallet senast hanterades. Alternativet &quot;Adress&quot; är aktiverat.">
            <a:extLst>
              <a:ext uri="{FF2B5EF4-FFF2-40B4-BE49-F238E27FC236}">
                <a16:creationId xmlns:a16="http://schemas.microsoft.com/office/drawing/2014/main" id="{69CD2836-0A8D-4441-90D6-70C4FF7438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753" y="1383430"/>
            <a:ext cx="6439012" cy="1585647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3FDC4F53-3424-4C2F-94A7-5A4D134FE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852056" cy="836869"/>
          </a:xfrm>
        </p:spPr>
        <p:txBody>
          <a:bodyPr/>
          <a:lstStyle/>
          <a:p>
            <a:r>
              <a:rPr lang="sv-SE" dirty="0"/>
              <a:t>Lämna uppgifter: behandlingsinformation</a:t>
            </a:r>
            <a:br>
              <a:rPr lang="sv-SE" dirty="0"/>
            </a:br>
            <a:r>
              <a:rPr lang="sv-SE" sz="1800" dirty="0"/>
              <a:t>- Plats var avfallet senast hanterades. Alternativ 1 om adress finns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482565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EB0B1B7-6B71-401D-92FC-6767604C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963870" y="4845255"/>
            <a:ext cx="752320" cy="189000"/>
          </a:xfrm>
        </p:spPr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0D4CF7E-BA53-4C4C-9A33-F40150397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2990" y="4845255"/>
            <a:ext cx="3038850" cy="189000"/>
          </a:xfr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19883DB-C388-4645-BF8C-7CAC6013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701870" y="4845255"/>
            <a:ext cx="360000" cy="189000"/>
          </a:xfrm>
        </p:spPr>
        <p:txBody>
          <a:bodyPr/>
          <a:lstStyle/>
          <a:p>
            <a:fld id="{1844E2AD-2CA4-4022-8F3B-D585D66E2E30}" type="slidenum">
              <a:rPr lang="sv-SE" smtClean="0"/>
              <a:pPr/>
              <a:t>15</a:t>
            </a:fld>
            <a:endParaRPr lang="sv-SE" dirty="0"/>
          </a:p>
        </p:txBody>
      </p:sp>
      <p:grpSp>
        <p:nvGrpSpPr>
          <p:cNvPr id="28" name="Grupp 27" descr="Inmatningsfält är ifyllt med Stockholms kommun">
            <a:extLst>
              <a:ext uri="{FF2B5EF4-FFF2-40B4-BE49-F238E27FC236}">
                <a16:creationId xmlns:a16="http://schemas.microsoft.com/office/drawing/2014/main" id="{260808CF-EE79-4ED0-B6CD-0373FDE868A6}"/>
              </a:ext>
            </a:extLst>
          </p:cNvPr>
          <p:cNvGrpSpPr/>
          <p:nvPr/>
        </p:nvGrpSpPr>
        <p:grpSpPr>
          <a:xfrm>
            <a:off x="907196" y="4206761"/>
            <a:ext cx="4951081" cy="265563"/>
            <a:chOff x="1694606" y="5399362"/>
            <a:chExt cx="8307745" cy="315079"/>
          </a:xfrm>
        </p:grpSpPr>
        <p:sp>
          <p:nvSpPr>
            <p:cNvPr id="29" name="Rektangel 28">
              <a:extLst>
                <a:ext uri="{FF2B5EF4-FFF2-40B4-BE49-F238E27FC236}">
                  <a16:creationId xmlns:a16="http://schemas.microsoft.com/office/drawing/2014/main" id="{87615532-4DD0-4379-B954-BDDB635415EF}"/>
                </a:ext>
              </a:extLst>
            </p:cNvPr>
            <p:cNvSpPr/>
            <p:nvPr/>
          </p:nvSpPr>
          <p:spPr>
            <a:xfrm>
              <a:off x="1694606" y="5399362"/>
              <a:ext cx="8282016" cy="31507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Bräcke (2305)</a:t>
              </a:r>
            </a:p>
          </p:txBody>
        </p:sp>
        <p:sp>
          <p:nvSpPr>
            <p:cNvPr id="30" name="Bakåt eller föregående 29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9D34F4F3-317C-42ED-9E39-C7A97B278881}"/>
                </a:ext>
              </a:extLst>
            </p:cNvPr>
            <p:cNvSpPr/>
            <p:nvPr/>
          </p:nvSpPr>
          <p:spPr>
            <a:xfrm rot="16200000">
              <a:off x="9682859" y="5394947"/>
              <a:ext cx="315078" cy="323907"/>
            </a:xfrm>
            <a:prstGeom prst="actionButtonBackPrevious">
              <a:avLst/>
            </a:prstGeom>
            <a:solidFill>
              <a:schemeClr val="bg1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31" name="Rektangel 30">
            <a:extLst>
              <a:ext uri="{FF2B5EF4-FFF2-40B4-BE49-F238E27FC236}">
                <a16:creationId xmlns:a16="http://schemas.microsoft.com/office/drawing/2014/main" id="{517A360D-8089-4C67-8FFF-51B1AC3D16F7}"/>
              </a:ext>
            </a:extLst>
          </p:cNvPr>
          <p:cNvSpPr/>
          <p:nvPr/>
        </p:nvSpPr>
        <p:spPr>
          <a:xfrm>
            <a:off x="970645" y="3962194"/>
            <a:ext cx="1801155" cy="2445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b="1" dirty="0">
                <a:solidFill>
                  <a:schemeClr val="tx1"/>
                </a:solidFill>
              </a:rPr>
              <a:t>Kommun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  <a:endParaRPr lang="sv-SE" sz="1000" dirty="0">
              <a:solidFill>
                <a:schemeClr val="tx1"/>
              </a:solidFill>
            </a:endParaRPr>
          </a:p>
        </p:txBody>
      </p:sp>
      <p:sp>
        <p:nvSpPr>
          <p:cNvPr id="32" name="Rektangel 31" descr="Tomt inmatningsfält">
            <a:extLst>
              <a:ext uri="{FF2B5EF4-FFF2-40B4-BE49-F238E27FC236}">
                <a16:creationId xmlns:a16="http://schemas.microsoft.com/office/drawing/2014/main" id="{DFA723C0-7757-4C2B-B0E3-E4AB37E652CD}"/>
              </a:ext>
            </a:extLst>
          </p:cNvPr>
          <p:cNvSpPr/>
          <p:nvPr/>
        </p:nvSpPr>
        <p:spPr>
          <a:xfrm>
            <a:off x="930514" y="3723878"/>
            <a:ext cx="1867392" cy="21689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26" name="Rektangel 25">
            <a:extLst>
              <a:ext uri="{FF2B5EF4-FFF2-40B4-BE49-F238E27FC236}">
                <a16:creationId xmlns:a16="http://schemas.microsoft.com/office/drawing/2014/main" id="{FEEB5CD5-0B6B-4F38-9890-29FF35449012}"/>
              </a:ext>
            </a:extLst>
          </p:cNvPr>
          <p:cNvSpPr/>
          <p:nvPr/>
        </p:nvSpPr>
        <p:spPr>
          <a:xfrm>
            <a:off x="918413" y="3498586"/>
            <a:ext cx="1079148" cy="2074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b="1" dirty="0">
                <a:solidFill>
                  <a:schemeClr val="tx1"/>
                </a:solidFill>
              </a:rPr>
              <a:t>Beskrivning</a:t>
            </a:r>
            <a:r>
              <a:rPr lang="sv-SE" sz="1000" dirty="0">
                <a:solidFill>
                  <a:schemeClr val="tx1"/>
                </a:solidFill>
              </a:rPr>
              <a:t>: </a:t>
            </a: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AD747426-87CA-4A09-B361-CAFFD3B5075B}"/>
              </a:ext>
            </a:extLst>
          </p:cNvPr>
          <p:cNvSpPr/>
          <p:nvPr/>
        </p:nvSpPr>
        <p:spPr>
          <a:xfrm>
            <a:off x="3990885" y="3219822"/>
            <a:ext cx="1852059" cy="23010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62,7537 </a:t>
            </a: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14A46D52-B29F-4DD2-BBD6-0824676A7B16}"/>
              </a:ext>
            </a:extLst>
          </p:cNvPr>
          <p:cNvSpPr/>
          <p:nvPr/>
        </p:nvSpPr>
        <p:spPr>
          <a:xfrm>
            <a:off x="3875988" y="2986338"/>
            <a:ext cx="2363844" cy="201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b="1" dirty="0">
                <a:solidFill>
                  <a:schemeClr val="tx1"/>
                </a:solidFill>
              </a:rPr>
              <a:t>Ostkoordinat (SWEREF 99 TM):</a:t>
            </a:r>
            <a:r>
              <a:rPr lang="sv-SE" sz="1000" b="1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E913B133-6378-43E1-85FE-4459967A02A5}"/>
              </a:ext>
            </a:extLst>
          </p:cNvPr>
          <p:cNvSpPr/>
          <p:nvPr/>
        </p:nvSpPr>
        <p:spPr>
          <a:xfrm>
            <a:off x="936566" y="3233026"/>
            <a:ext cx="1861340" cy="21689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15,4289 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863EB783-0BFB-4DE6-8879-41BC119B208E}"/>
              </a:ext>
            </a:extLst>
          </p:cNvPr>
          <p:cNvSpPr/>
          <p:nvPr/>
        </p:nvSpPr>
        <p:spPr>
          <a:xfrm>
            <a:off x="936566" y="2986338"/>
            <a:ext cx="2363844" cy="201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b="1" dirty="0">
                <a:solidFill>
                  <a:schemeClr val="tx1"/>
                </a:solidFill>
              </a:rPr>
              <a:t>Nordkoordinat (SWEREF 99 TM):</a:t>
            </a:r>
            <a:r>
              <a:rPr lang="sv-SE" sz="1000" b="1" dirty="0">
                <a:solidFill>
                  <a:srgbClr val="C00000"/>
                </a:solidFill>
              </a:rPr>
              <a:t>*</a:t>
            </a:r>
          </a:p>
        </p:txBody>
      </p:sp>
      <p:pic>
        <p:nvPicPr>
          <p:cNvPr id="3" name="Bildobjekt 2" descr="Skärmdump på e-tjänstens inmatningsfält för Plats där avfallet senast hanterades. Alternativet &quot;Koordinat&quot; är aktiverat">
            <a:extLst>
              <a:ext uri="{FF2B5EF4-FFF2-40B4-BE49-F238E27FC236}">
                <a16:creationId xmlns:a16="http://schemas.microsoft.com/office/drawing/2014/main" id="{38C74E92-8AD3-42A2-8214-12F4311DDE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224" y="1602973"/>
            <a:ext cx="6605079" cy="1302077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3FDC4F53-3424-4C2F-94A7-5A4D134FE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996072" cy="1080000"/>
          </a:xfrm>
        </p:spPr>
        <p:txBody>
          <a:bodyPr/>
          <a:lstStyle/>
          <a:p>
            <a:r>
              <a:rPr lang="sv-SE" dirty="0"/>
              <a:t>Lämna uppgifter: behandlingsinformation</a:t>
            </a:r>
            <a:br>
              <a:rPr lang="sv-SE" dirty="0"/>
            </a:br>
            <a:r>
              <a:rPr lang="sv-SE" sz="1800" dirty="0"/>
              <a:t>- Plats var avfallets senast hanterades. Alternativ 2 om adress saknas, ange koordinater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24995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E351E62-F79F-4247-B0F4-1CF809C17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D4D7980-8FE8-48B8-A35A-C13778AD6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C2A85EF-1063-405D-A698-659EA8123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16</a:t>
            </a:fld>
            <a:endParaRPr lang="sv-SE"/>
          </a:p>
        </p:txBody>
      </p:sp>
      <p:pic>
        <p:nvPicPr>
          <p:cNvPr id="10" name="Platshållare för bild 9" descr="Skärmdump på inmatningsfält där alternativ &quot;Endast kommunkod&quot; är aktiverat.">
            <a:extLst>
              <a:ext uri="{FF2B5EF4-FFF2-40B4-BE49-F238E27FC236}">
                <a16:creationId xmlns:a16="http://schemas.microsoft.com/office/drawing/2014/main" id="{7BD11C16-11DD-4020-BDBB-C8B68FC2F8A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8" b="109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661F19C-12D2-4423-B2FC-907D1AED8B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Endast kommunkod uppges i de fall kommunen ombesörjer avfall från hushåll eller då avfallsproducenten är okänd, som vid till exempel dumpning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9E9DE79-EB00-4923-A172-AA3F72325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Lämna uppgifter:  behandlingsinformation</a:t>
            </a:r>
            <a:br>
              <a:rPr lang="sv-SE" dirty="0"/>
            </a:br>
            <a:r>
              <a:rPr lang="sv-SE" sz="1800" dirty="0"/>
              <a:t>- Plats var avfallet senast hanterades. Alternativ 3 om adress saknas – uppge kommunkod</a:t>
            </a:r>
          </a:p>
        </p:txBody>
      </p:sp>
    </p:spTree>
    <p:extLst>
      <p:ext uri="{BB962C8B-B14F-4D97-AF65-F5344CB8AC3E}">
        <p14:creationId xmlns:p14="http://schemas.microsoft.com/office/powerpoint/2010/main" val="40657689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E351E62-F79F-4247-B0F4-1CF809C17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D4D7980-8FE8-48B8-A35A-C13778AD6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C2A85EF-1063-405D-A698-659EA8123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17</a:t>
            </a:fld>
            <a:endParaRPr lang="sv-SE"/>
          </a:p>
        </p:txBody>
      </p:sp>
      <p:pic>
        <p:nvPicPr>
          <p:cNvPr id="10" name="Platshållare för bild 9" descr="Skärmdump på e-tjänstens inmatningsfält för Plats där avfallet skall hanteras. Alternativet &quot;Adress&quot; är aktiverat ">
            <a:extLst>
              <a:ext uri="{FF2B5EF4-FFF2-40B4-BE49-F238E27FC236}">
                <a16:creationId xmlns:a16="http://schemas.microsoft.com/office/drawing/2014/main" id="{80350F55-C348-4A4F-8405-2FBA6AEAF5A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7" b="2787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661F19C-12D2-4423-B2FC-907D1AED8B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Plats där avfallet ska behandlas är där behandlaren övertar ansvaret för det farliga avfallet.</a:t>
            </a:r>
          </a:p>
          <a:p>
            <a:r>
              <a:rPr lang="sv-SE" dirty="0"/>
              <a:t>Om adress saknas, uppge koordinater.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9E9DE79-EB00-4923-A172-AA3F72325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Lämna uppgifter: behandlingsinformation</a:t>
            </a:r>
            <a:br>
              <a:rPr lang="sv-SE" dirty="0"/>
            </a:br>
            <a:r>
              <a:rPr lang="sv-SE" sz="1800" dirty="0"/>
              <a:t>- Plats för behandling. Välj alternativ 1 om adress finns. </a:t>
            </a:r>
          </a:p>
        </p:txBody>
      </p:sp>
    </p:spTree>
    <p:extLst>
      <p:ext uri="{BB962C8B-B14F-4D97-AF65-F5344CB8AC3E}">
        <p14:creationId xmlns:p14="http://schemas.microsoft.com/office/powerpoint/2010/main" val="32772840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8213F11-D9AE-48F2-A67D-40F22FC60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01DFD91-37B9-4A43-A031-19FEE5CC8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16D758D-DF2C-4DF8-996C-3E4B9D662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18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9BF528C-4107-435F-935B-86CCE7062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5</a:t>
            </a:r>
            <a:br>
              <a:rPr lang="sv-SE"/>
            </a:br>
            <a:r>
              <a:rPr lang="sv-SE"/>
              <a:t>uppgifter om avfallet</a:t>
            </a:r>
          </a:p>
        </p:txBody>
      </p:sp>
    </p:spTree>
    <p:extLst>
      <p:ext uri="{BB962C8B-B14F-4D97-AF65-F5344CB8AC3E}">
        <p14:creationId xmlns:p14="http://schemas.microsoft.com/office/powerpoint/2010/main" val="23103176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77D2BC0-4DDE-4C39-B0BB-21B927545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B06F683-6A39-44FE-BD04-ABC8D550B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39522F2-F6D2-4876-B748-14D3A77AF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19</a:t>
            </a:fld>
            <a:endParaRPr lang="sv-SE"/>
          </a:p>
        </p:txBody>
      </p:sp>
      <p:pic>
        <p:nvPicPr>
          <p:cNvPr id="10" name="Platshållare för bild 9" descr="Skärmdump med e-tjänstens steg: Farligt avfall med inmatningsfält om själva avfallet. Bland annat visas inmatningsfält för: Avfallstyp med huvudgrupp och undergrupp samt själva avfallstypen. Inmatningsfält för avfallsmängd och referens visas också.">
            <a:extLst>
              <a:ext uri="{FF2B5EF4-FFF2-40B4-BE49-F238E27FC236}">
                <a16:creationId xmlns:a16="http://schemas.microsoft.com/office/drawing/2014/main" id="{7F1AE86B-D7AF-4E09-8C66-DCEB8BE6D3B5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06" r="9206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DA7DE232-EA80-43E6-9FF1-80EFB33B81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Här ska alla uppgifter om avfallet lämnas. Till exempel avfallstyp samt mängden avfall i kilo.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Se exempel på nästa bild. 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8669A0-0EA8-4BE2-9A30-D4DE43DCD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Farligt avfall</a:t>
            </a:r>
          </a:p>
        </p:txBody>
      </p:sp>
    </p:spTree>
    <p:extLst>
      <p:ext uri="{BB962C8B-B14F-4D97-AF65-F5344CB8AC3E}">
        <p14:creationId xmlns:p14="http://schemas.microsoft.com/office/powerpoint/2010/main" val="3769486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3D9259-DD12-4E40-B308-D4E3FE88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 om bildrättigheter i denna presentation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C6632B-D3EB-4E56-A0BE-0A9E9D80D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Fotografierna i denna presentation kan inte </a:t>
            </a:r>
            <a:r>
              <a:rPr lang="sv-SE"/>
              <a:t>kopieras till </a:t>
            </a:r>
            <a:r>
              <a:rPr lang="sv-SE" dirty="0"/>
              <a:t>andra presentationer.</a:t>
            </a:r>
          </a:p>
          <a:p>
            <a:r>
              <a:rPr lang="sv-SE" dirty="0"/>
              <a:t>Bildrättigheterna gäller enbart att visas i den här presentationen från Naturvårdsverket.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FB288-C405-461F-9323-5ABFE4720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AEF4565-537A-46A7-9B9F-CF96A7BEE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8FEFB57-BB45-44A9-80EB-BDA44E7CE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87524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418D821-FF91-401E-AC91-974704182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43A8173-AB44-4CD9-9CCC-D207132D1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EC2BEDC-7090-41D3-AADC-1629D90F6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20</a:t>
            </a:fld>
            <a:endParaRPr lang="sv-SE"/>
          </a:p>
        </p:txBody>
      </p:sp>
      <p:sp>
        <p:nvSpPr>
          <p:cNvPr id="20" name="Rektangel 19" descr="Inmatningsfält för referens.">
            <a:extLst>
              <a:ext uri="{FF2B5EF4-FFF2-40B4-BE49-F238E27FC236}">
                <a16:creationId xmlns:a16="http://schemas.microsoft.com/office/drawing/2014/main" id="{CE23FED9-2E8F-44C2-8D55-D02508731421}"/>
              </a:ext>
            </a:extLst>
          </p:cNvPr>
          <p:cNvSpPr/>
          <p:nvPr/>
        </p:nvSpPr>
        <p:spPr>
          <a:xfrm>
            <a:off x="917027" y="3866671"/>
            <a:ext cx="7119514" cy="2172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sv-SE" sz="1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AD297443-2C18-4F28-96DF-3EB6755B1A8B}"/>
              </a:ext>
            </a:extLst>
          </p:cNvPr>
          <p:cNvSpPr/>
          <p:nvPr/>
        </p:nvSpPr>
        <p:spPr>
          <a:xfrm>
            <a:off x="917027" y="3707521"/>
            <a:ext cx="780891" cy="136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Referens:</a:t>
            </a:r>
          </a:p>
        </p:txBody>
      </p:sp>
      <p:grpSp>
        <p:nvGrpSpPr>
          <p:cNvPr id="24" name="Grupp 23" descr="Inmatningsfältet för avfallsmängd är ifyllt med 100 kilo">
            <a:extLst>
              <a:ext uri="{FF2B5EF4-FFF2-40B4-BE49-F238E27FC236}">
                <a16:creationId xmlns:a16="http://schemas.microsoft.com/office/drawing/2014/main" id="{BBEF9CE3-88FE-470A-BE37-0FD7879DA3BE}"/>
              </a:ext>
            </a:extLst>
          </p:cNvPr>
          <p:cNvGrpSpPr/>
          <p:nvPr/>
        </p:nvGrpSpPr>
        <p:grpSpPr>
          <a:xfrm>
            <a:off x="917027" y="3434623"/>
            <a:ext cx="7125138" cy="253648"/>
            <a:chOff x="1766523" y="3145782"/>
            <a:chExt cx="7125138" cy="253648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753262F9-DE92-4000-9D22-0BC6397CD478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13C5F01A-5FB1-4C2E-8A8D-857FB5D789B6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6756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BB1FFB9A-26D7-4AF8-9131-D2AE1978691E}"/>
              </a:ext>
            </a:extLst>
          </p:cNvPr>
          <p:cNvSpPr/>
          <p:nvPr/>
        </p:nvSpPr>
        <p:spPr>
          <a:xfrm>
            <a:off x="906493" y="3256689"/>
            <a:ext cx="1760620" cy="1434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Avfallsmängd (kg):*</a:t>
            </a:r>
          </a:p>
        </p:txBody>
      </p:sp>
      <p:grpSp>
        <p:nvGrpSpPr>
          <p:cNvPr id="21" name="Grupp 20" descr="Inmatningsfältet är ifyllt med avfallstypen 080111 Färg- och lackavfall som innehåller organiska lösningsmedel eller andra farliga ämnen">
            <a:extLst>
              <a:ext uri="{FF2B5EF4-FFF2-40B4-BE49-F238E27FC236}">
                <a16:creationId xmlns:a16="http://schemas.microsoft.com/office/drawing/2014/main" id="{41160F09-EC80-4E9E-A6DA-63E96ABC9D94}"/>
              </a:ext>
            </a:extLst>
          </p:cNvPr>
          <p:cNvGrpSpPr/>
          <p:nvPr/>
        </p:nvGrpSpPr>
        <p:grpSpPr>
          <a:xfrm>
            <a:off x="917027" y="2980973"/>
            <a:ext cx="7119515" cy="237626"/>
            <a:chOff x="1717920" y="2694158"/>
            <a:chExt cx="7119515" cy="237626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58BF11DC-6837-4A15-BF07-5EC2875586EC}"/>
                </a:ext>
              </a:extLst>
            </p:cNvPr>
            <p:cNvSpPr/>
            <p:nvPr/>
          </p:nvSpPr>
          <p:spPr>
            <a:xfrm>
              <a:off x="1717920" y="2694158"/>
              <a:ext cx="7119515" cy="237626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160104 Uttjänta fordon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6FF7A085-E135-4293-B6E7-16B80CF4BFA0}"/>
                </a:ext>
              </a:extLst>
            </p:cNvPr>
            <p:cNvSpPr/>
            <p:nvPr/>
          </p:nvSpPr>
          <p:spPr>
            <a:xfrm rot="16200000">
              <a:off x="8587888" y="2685170"/>
              <a:ext cx="236566" cy="25666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31" name="Rektangulär pratbubbla 8">
            <a:extLst>
              <a:ext uri="{FF2B5EF4-FFF2-40B4-BE49-F238E27FC236}">
                <a16:creationId xmlns:a16="http://schemas.microsoft.com/office/drawing/2014/main" id="{FDD7DC87-C266-4DD1-8ED9-BD79109812B4}"/>
              </a:ext>
            </a:extLst>
          </p:cNvPr>
          <p:cNvSpPr/>
          <p:nvPr/>
        </p:nvSpPr>
        <p:spPr>
          <a:xfrm>
            <a:off x="2326564" y="3213038"/>
            <a:ext cx="2105803" cy="593798"/>
          </a:xfrm>
          <a:prstGeom prst="wedgeRectCallout">
            <a:avLst>
              <a:gd name="adj1" fmla="val -66245"/>
              <a:gd name="adj2" fmla="val 87369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Här kan avfallsbehandlaren t.ex. ange sin egen kod för avfallet eller annat, fri kommentar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11C75B56-E3CF-417C-A5FA-B229F0ACA184}"/>
              </a:ext>
            </a:extLst>
          </p:cNvPr>
          <p:cNvSpPr/>
          <p:nvPr/>
        </p:nvSpPr>
        <p:spPr>
          <a:xfrm>
            <a:off x="917027" y="2765383"/>
            <a:ext cx="1274797" cy="165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6" name="Grupp 15" descr="Inmatningsfältet är ifyllt med avfallstypen 0801 Avfall från tillverkning, formulering, distribution, osv">
            <a:extLst>
              <a:ext uri="{FF2B5EF4-FFF2-40B4-BE49-F238E27FC236}">
                <a16:creationId xmlns:a16="http://schemas.microsoft.com/office/drawing/2014/main" id="{94B1CAE7-9B85-481C-9DD6-61FB1B87E28C}"/>
              </a:ext>
            </a:extLst>
          </p:cNvPr>
          <p:cNvGrpSpPr/>
          <p:nvPr/>
        </p:nvGrpSpPr>
        <p:grpSpPr>
          <a:xfrm>
            <a:off x="917027" y="2498509"/>
            <a:ext cx="7106483" cy="251619"/>
            <a:chOff x="1800828" y="3213161"/>
            <a:chExt cx="8801276" cy="265232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1586EE3A-3AB0-40BD-8045-84107D5B5CCD}"/>
                </a:ext>
              </a:extLst>
            </p:cNvPr>
            <p:cNvSpPr/>
            <p:nvPr/>
          </p:nvSpPr>
          <p:spPr>
            <a:xfrm>
              <a:off x="1800828" y="3213162"/>
              <a:ext cx="8801276" cy="265231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1601 Uttjänta fordon från olika transportslag (även maskiner som inte är avsedda att användas på väg) och avfall från…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C536C0B4-60E5-4546-8FC2-2910AE6BB00B}"/>
                </a:ext>
              </a:extLst>
            </p:cNvPr>
            <p:cNvSpPr/>
            <p:nvPr/>
          </p:nvSpPr>
          <p:spPr>
            <a:xfrm rot="16200000">
              <a:off x="10316806" y="3193093"/>
              <a:ext cx="265230" cy="305366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B559AFF3-FEB2-4DE0-8A27-E597DBE2363C}"/>
              </a:ext>
            </a:extLst>
          </p:cNvPr>
          <p:cNvSpPr/>
          <p:nvPr/>
        </p:nvSpPr>
        <p:spPr>
          <a:xfrm>
            <a:off x="917027" y="2355906"/>
            <a:ext cx="2139146" cy="1181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undergrupp: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3" name="Grupp 12" descr="Inmatningsfältet är ifyllt med 08 Avfall från tillverksning, formulering, distribution, osv">
            <a:extLst>
              <a:ext uri="{FF2B5EF4-FFF2-40B4-BE49-F238E27FC236}">
                <a16:creationId xmlns:a16="http://schemas.microsoft.com/office/drawing/2014/main" id="{79C54EE0-CF7E-4CD6-A183-2888872BB055}"/>
              </a:ext>
            </a:extLst>
          </p:cNvPr>
          <p:cNvGrpSpPr/>
          <p:nvPr/>
        </p:nvGrpSpPr>
        <p:grpSpPr>
          <a:xfrm>
            <a:off x="917027" y="2030455"/>
            <a:ext cx="7125138" cy="252040"/>
            <a:chOff x="1700484" y="2220223"/>
            <a:chExt cx="7125138" cy="252040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6197AF7D-6126-4BE0-8028-A7B2BD22D4CD}"/>
                </a:ext>
              </a:extLst>
            </p:cNvPr>
            <p:cNvSpPr/>
            <p:nvPr/>
          </p:nvSpPr>
          <p:spPr>
            <a:xfrm>
              <a:off x="1700484" y="2220223"/>
              <a:ext cx="7119516" cy="25204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16 Avfall som inte anges på annan plats i förteckningen</a:t>
              </a:r>
            </a:p>
          </p:txBody>
        </p:sp>
        <p:sp>
          <p:nvSpPr>
            <p:cNvPr id="15" name="Bakåt eller föregående 1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594C1BC5-60F5-413D-A511-97F3F5E55944}"/>
                </a:ext>
              </a:extLst>
            </p:cNvPr>
            <p:cNvSpPr/>
            <p:nvPr/>
          </p:nvSpPr>
          <p:spPr>
            <a:xfrm rot="16200000">
              <a:off x="8580955" y="2227596"/>
              <a:ext cx="252040" cy="23729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32" name="Rektangulär pratbubbla 8">
            <a:extLst>
              <a:ext uri="{FF2B5EF4-FFF2-40B4-BE49-F238E27FC236}">
                <a16:creationId xmlns:a16="http://schemas.microsoft.com/office/drawing/2014/main" id="{AF9D6DF9-D2EF-4756-BF66-43B102B6B071}"/>
              </a:ext>
            </a:extLst>
          </p:cNvPr>
          <p:cNvSpPr/>
          <p:nvPr/>
        </p:nvSpPr>
        <p:spPr>
          <a:xfrm>
            <a:off x="6322280" y="1102252"/>
            <a:ext cx="1713832" cy="517669"/>
          </a:xfrm>
          <a:prstGeom prst="wedgeRectCallout">
            <a:avLst>
              <a:gd name="adj1" fmla="val -48091"/>
              <a:gd name="adj2" fmla="val 92474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Avfallstypernas koder är hämtade ur Avfallsförordningen (2020:614)</a:t>
            </a:r>
          </a:p>
          <a:p>
            <a:pPr algn="ctr"/>
            <a:r>
              <a:rPr lang="sv-SE" sz="800" dirty="0">
                <a:solidFill>
                  <a:schemeClr val="tx1"/>
                </a:solidFill>
              </a:rPr>
              <a:t>Är det krångligt? 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Läs en introduktion till avfallskodning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E7BE952-0148-414E-97DB-F31514030E22}"/>
              </a:ext>
            </a:extLst>
          </p:cNvPr>
          <p:cNvSpPr/>
          <p:nvPr/>
        </p:nvSpPr>
        <p:spPr>
          <a:xfrm>
            <a:off x="941273" y="1799097"/>
            <a:ext cx="2139146" cy="216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huvudgrupp: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DF7ECD00-107E-4514-B1E9-BA1DF01889D7}"/>
              </a:ext>
            </a:extLst>
          </p:cNvPr>
          <p:cNvSpPr/>
          <p:nvPr/>
        </p:nvSpPr>
        <p:spPr>
          <a:xfrm>
            <a:off x="906493" y="1565020"/>
            <a:ext cx="2139146" cy="2609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</a:t>
            </a:r>
          </a:p>
        </p:txBody>
      </p:sp>
      <p:pic>
        <p:nvPicPr>
          <p:cNvPr id="7" name="Bildobjekt 6" descr="Skärmdump på e-tjänstens navigering med Steget Farligt avfall aktiverat. Stegen innan är Start, Kontaktuppgifter och Behandlingsinformation. Efterföljande steg är:  Summering och Klar.">
            <a:extLst>
              <a:ext uri="{FF2B5EF4-FFF2-40B4-BE49-F238E27FC236}">
                <a16:creationId xmlns:a16="http://schemas.microsoft.com/office/drawing/2014/main" id="{B26E1536-23C5-41A9-8B91-3DFCB30E3B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493" y="995284"/>
            <a:ext cx="5210175" cy="523875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6D9C6293-DDDE-4A1E-B92D-1EC283F38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523173"/>
          </a:xfrm>
        </p:spPr>
        <p:txBody>
          <a:bodyPr/>
          <a:lstStyle/>
          <a:p>
            <a:r>
              <a:rPr lang="sv-SE" dirty="0"/>
              <a:t>Exempel på uppgifter om farligt avfall</a:t>
            </a:r>
          </a:p>
        </p:txBody>
      </p:sp>
    </p:spTree>
    <p:extLst>
      <p:ext uri="{BB962C8B-B14F-4D97-AF65-F5344CB8AC3E}">
        <p14:creationId xmlns:p14="http://schemas.microsoft.com/office/powerpoint/2010/main" val="166083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0377CA6-9294-4E76-B704-169F58C85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109AA50-E234-498C-88DD-A85AE2F6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68A982C-5D0B-4C78-BE51-0E9BFD62F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21</a:t>
            </a:fld>
            <a:endParaRPr lang="sv-SE" dirty="0"/>
          </a:p>
        </p:txBody>
      </p:sp>
      <p:pic>
        <p:nvPicPr>
          <p:cNvPr id="13" name="Platshållare för bild 12" descr="Skärmdump på e-tjänstens formulär där avfallsbehandlare lämnar uppgifter om det farliga avfallet. Knapp för att rensa uppgifter syns liksom knapp för att Lägga till fler uppgifter om fler avfall.">
            <a:extLst>
              <a:ext uri="{FF2B5EF4-FFF2-40B4-BE49-F238E27FC236}">
                <a16:creationId xmlns:a16="http://schemas.microsoft.com/office/drawing/2014/main" id="{73023BAE-E5E7-42D3-8506-5FCB944B085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" r="77"/>
          <a:stretch>
            <a:fillRect/>
          </a:stretch>
        </p:blipFill>
        <p:spPr>
          <a:xfrm>
            <a:off x="727200" y="1706400"/>
            <a:ext cx="4165200" cy="2775600"/>
          </a:xfrm>
        </p:spPr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4A708AF-15D1-4FCF-904D-BE9B29A107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911467" y="1674000"/>
            <a:ext cx="3686400" cy="280800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Välj ”Lägg till efter” för att lämna fler uppgifter om mer farligt avfall från </a:t>
            </a:r>
            <a:r>
              <a:rPr lang="sv-SE"/>
              <a:t>samma transport.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0E6F01B-EEE1-4EA1-9D74-23B85D1B6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Lämna uppgifter om farligt avfall</a:t>
            </a:r>
          </a:p>
        </p:txBody>
      </p:sp>
    </p:spTree>
    <p:extLst>
      <p:ext uri="{BB962C8B-B14F-4D97-AF65-F5344CB8AC3E}">
        <p14:creationId xmlns:p14="http://schemas.microsoft.com/office/powerpoint/2010/main" val="31105834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DAE69DE-25BD-428C-95F1-25AC11F76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23186FE-F326-4D8A-A485-6428B3B6E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A1BECA-BD17-49F2-B229-459F76756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22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05CEB8F-E62C-45DB-A0CA-3CB982665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6</a:t>
            </a:r>
            <a:br>
              <a:rPr lang="sv-SE"/>
            </a:br>
            <a:r>
              <a:rPr lang="sv-SE"/>
              <a:t>summering &amp; granskning</a:t>
            </a:r>
          </a:p>
        </p:txBody>
      </p:sp>
    </p:spTree>
    <p:extLst>
      <p:ext uri="{BB962C8B-B14F-4D97-AF65-F5344CB8AC3E}">
        <p14:creationId xmlns:p14="http://schemas.microsoft.com/office/powerpoint/2010/main" val="8676369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9ED2853-FFAB-410C-AC49-DB849CDE2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CC5D3ED-3104-4EBF-AB36-ED689327E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7023E4E-30B4-4520-95C1-EE8F41C78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23</a:t>
            </a:fld>
            <a:endParaRPr lang="sv-SE"/>
          </a:p>
        </p:txBody>
      </p:sp>
      <p:pic>
        <p:nvPicPr>
          <p:cNvPr id="11" name="Platshållare för bild 10" descr="Skärmdump på e-tjänstens steg: Summering med alla inmatade uppgifter och synliga knapp för att &quot;Ändra sidans uppgifter&quot;.">
            <a:extLst>
              <a:ext uri="{FF2B5EF4-FFF2-40B4-BE49-F238E27FC236}">
                <a16:creationId xmlns:a16="http://schemas.microsoft.com/office/drawing/2014/main" id="{8C967701-8626-47DE-8E15-0C2026B5209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1" r="2251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004A39AC-7E45-4C2E-BBE6-70F51A8FB92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/>
              <a:t>I steget för summering granskar du uppgifterna. </a:t>
            </a:r>
          </a:p>
          <a:p>
            <a:r>
              <a:rPr lang="sv-SE"/>
              <a:t>Du kan gå till olika avsnitt och ändra uppgifterna.</a:t>
            </a:r>
          </a:p>
          <a:p>
            <a:r>
              <a:rPr lang="sv-SE"/>
              <a:t>Efter att du har ändrat uppgifter i ett tidigare avsnitt kan du gå direkt till Summering.</a:t>
            </a:r>
          </a:p>
          <a:p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2FBF524-336F-43CD-80E6-6382140E4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Summering</a:t>
            </a:r>
          </a:p>
        </p:txBody>
      </p:sp>
    </p:spTree>
    <p:extLst>
      <p:ext uri="{BB962C8B-B14F-4D97-AF65-F5344CB8AC3E}">
        <p14:creationId xmlns:p14="http://schemas.microsoft.com/office/powerpoint/2010/main" val="11581756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92088D9-B00B-4C1B-A633-F3DA51A1D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63DD76C-EF6D-464F-A792-2AAB89C68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775A755-D161-4291-ABEB-CCE7A2BE3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24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51CE25A-F2B6-4EDB-A3B1-602C1D79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Steg 7</a:t>
            </a:r>
            <a:br>
              <a:rPr lang="sv-SE" dirty="0"/>
            </a:br>
            <a:r>
              <a:rPr lang="sv-SE" dirty="0"/>
              <a:t>snart klar!</a:t>
            </a:r>
          </a:p>
        </p:txBody>
      </p:sp>
    </p:spTree>
    <p:extLst>
      <p:ext uri="{BB962C8B-B14F-4D97-AF65-F5344CB8AC3E}">
        <p14:creationId xmlns:p14="http://schemas.microsoft.com/office/powerpoint/2010/main" val="17443814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3D0B11B-EB86-481F-9FBF-4FB9B0D55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FC86E77-F9D6-4C72-B250-4F4556086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7CF2C6-D7CF-40A7-B0CC-90751FA31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25</a:t>
            </a:fld>
            <a:endParaRPr lang="sv-SE"/>
          </a:p>
        </p:txBody>
      </p:sp>
      <p:pic>
        <p:nvPicPr>
          <p:cNvPr id="10" name="Platshållare för bild 9" descr="Skärmdump på e-tjänstens bekräftelse över att registreringen är inskickad. Klar är aktiverat i en visuell navigering.">
            <a:extLst>
              <a:ext uri="{FF2B5EF4-FFF2-40B4-BE49-F238E27FC236}">
                <a16:creationId xmlns:a16="http://schemas.microsoft.com/office/drawing/2014/main" id="{AA782723-A8E2-468C-8898-4129636A761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6" r="3636"/>
          <a:stretch>
            <a:fillRect/>
          </a:stretch>
        </p:blipFill>
        <p:spPr>
          <a:xfrm>
            <a:off x="323528" y="1596758"/>
            <a:ext cx="4165200" cy="2775600"/>
          </a:xfrm>
        </p:spPr>
      </p:pic>
      <p:sp>
        <p:nvSpPr>
          <p:cNvPr id="7" name="Platshållare för text 6" descr="Skärmdump på e-tjänstens bekräftelse över att registreringen är inskickad. Klar är aktiverat i en visuell navigering.">
            <a:extLst>
              <a:ext uri="{FF2B5EF4-FFF2-40B4-BE49-F238E27FC236}">
                <a16:creationId xmlns:a16="http://schemas.microsoft.com/office/drawing/2014/main" id="{629B9EFA-C842-4BA8-B60C-91ECEBABA0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sz="1800" dirty="0"/>
              <a:t>Tack för denna gång! </a:t>
            </a:r>
          </a:p>
          <a:p>
            <a:r>
              <a:rPr lang="sv-SE" sz="1800" dirty="0"/>
              <a:t>Spara avfalls-ID (finns i </a:t>
            </a:r>
            <a:r>
              <a:rPr lang="sv-SE" sz="1800" dirty="0" err="1"/>
              <a:t>pdf-filen</a:t>
            </a:r>
            <a:r>
              <a:rPr lang="sv-SE" sz="1800" dirty="0"/>
              <a:t>) för att kunna revidera registreringen.</a:t>
            </a:r>
          </a:p>
          <a:p>
            <a:r>
              <a:rPr lang="sv-SE" sz="1800" dirty="0"/>
              <a:t>Logga ut från e-tjänsten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4AF77A1-435B-4BF4-845F-BCBAC93FD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När summeringen är inskickad är du klar</a:t>
            </a:r>
          </a:p>
        </p:txBody>
      </p:sp>
    </p:spTree>
    <p:extLst>
      <p:ext uri="{BB962C8B-B14F-4D97-AF65-F5344CB8AC3E}">
        <p14:creationId xmlns:p14="http://schemas.microsoft.com/office/powerpoint/2010/main" val="13402892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28CBC32-1B90-4C4B-90FF-3F1217D18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322B783-21C2-4853-BD62-0C72E1301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F58FCA-9E44-4B84-9D74-F2ABC794F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26</a:t>
            </a:fld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3BAC78C-1A05-4C00-B6F2-6EB56D49B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Vänta! </a:t>
            </a:r>
            <a:br>
              <a:rPr lang="sv-SE" dirty="0"/>
            </a:br>
            <a:r>
              <a:rPr lang="sv-SE" dirty="0"/>
              <a:t>Hur ändrar jag i efterhand?</a:t>
            </a:r>
          </a:p>
        </p:txBody>
      </p:sp>
    </p:spTree>
    <p:extLst>
      <p:ext uri="{BB962C8B-B14F-4D97-AF65-F5344CB8AC3E}">
        <p14:creationId xmlns:p14="http://schemas.microsoft.com/office/powerpoint/2010/main" val="4963755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F0275D6-DF83-42F6-9D3A-9127AEBA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93A526-BCC0-4CBB-8F37-AD792604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CB0642-AC46-42F7-B933-6616010D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27</a:t>
            </a:fld>
            <a:endParaRPr lang="sv-SE"/>
          </a:p>
        </p:txBody>
      </p:sp>
      <p:pic>
        <p:nvPicPr>
          <p:cNvPr id="23" name="Platshållare för bild 22" descr="Skärmdump på e-tjänstens första steg: Start, där det ställs tre frågor med ja-nej-svar. Ja-alternativet är aktiverat för frågan &quot;Skall du ändra/ersätta en tidigare inskickad handling?">
            <a:extLst>
              <a:ext uri="{FF2B5EF4-FFF2-40B4-BE49-F238E27FC236}">
                <a16:creationId xmlns:a16="http://schemas.microsoft.com/office/drawing/2014/main" id="{5C471DF7-3DDA-4EB1-BB0F-BFD61D6B105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9" r="2389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793213FD-CD3D-4EC6-B0E8-92240D72F0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823958"/>
          </a:xfrm>
        </p:spPr>
        <p:txBody>
          <a:bodyPr/>
          <a:lstStyle/>
          <a:p>
            <a:pPr marL="0" indent="0">
              <a:buNone/>
            </a:pPr>
            <a:r>
              <a:rPr lang="sv-SE" sz="1600" dirty="0"/>
              <a:t>Du ändrar en inskickad anteckning, genom att ersätta den. Du behöver då ha </a:t>
            </a:r>
            <a:r>
              <a:rPr lang="sv-SE" sz="1600" dirty="0" err="1"/>
              <a:t>avfallsID</a:t>
            </a:r>
            <a:r>
              <a:rPr lang="sv-SE" sz="1600" dirty="0"/>
              <a:t>.</a:t>
            </a:r>
            <a:br>
              <a:rPr lang="sv-SE" sz="1600" dirty="0"/>
            </a:br>
            <a:endParaRPr lang="sv-SE" sz="1600" dirty="0"/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Välj ”ja” i startfrågan om att ändra/ersätta en inskickad handling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Uppge </a:t>
            </a:r>
            <a:r>
              <a:rPr lang="sv-SE" sz="1400" dirty="0" err="1"/>
              <a:t>avfallsID</a:t>
            </a:r>
            <a:r>
              <a:rPr lang="sv-SE" sz="1400" dirty="0"/>
              <a:t> och mata in alla uppgifter igen 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Den nya anteckningen ersätter den tidigare och får ett nytt </a:t>
            </a:r>
            <a:r>
              <a:rPr lang="sv-SE" sz="1600" dirty="0" err="1"/>
              <a:t>avfallsID</a:t>
            </a:r>
            <a:endParaRPr lang="sv-SE" sz="1600" dirty="0"/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Se exempel på nästa bild.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EFED33B-4A2D-4797-9C4E-22F3DAEC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18282842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8358876-4E7E-4117-A51B-6C001BB8B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91EC4FE-0E6A-4B03-A5DA-8E56922E0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BE6E33D-489F-4FBC-A7BF-59746D72A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28</a:t>
            </a:fld>
            <a:endParaRPr lang="sv-SE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0E389D7A-37C8-4DAB-A868-64DDBF9F6870}"/>
              </a:ext>
            </a:extLst>
          </p:cNvPr>
          <p:cNvSpPr/>
          <p:nvPr/>
        </p:nvSpPr>
        <p:spPr>
          <a:xfrm>
            <a:off x="974209" y="4515966"/>
            <a:ext cx="7119514" cy="2172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>
                <a:solidFill>
                  <a:schemeClr val="accent1">
                    <a:lumMod val="75000"/>
                  </a:schemeClr>
                </a:solidFill>
              </a:rPr>
              <a:t>Valfri text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0C8C0A60-3048-4BE3-86AC-D28A2E48F089}"/>
              </a:ext>
            </a:extLst>
          </p:cNvPr>
          <p:cNvSpPr/>
          <p:nvPr/>
        </p:nvSpPr>
        <p:spPr>
          <a:xfrm>
            <a:off x="974209" y="4371950"/>
            <a:ext cx="780891" cy="1398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Referens:</a:t>
            </a:r>
          </a:p>
        </p:txBody>
      </p:sp>
      <p:grpSp>
        <p:nvGrpSpPr>
          <p:cNvPr id="24" name="Grupp 23" descr="Inmatningsfält">
            <a:extLst>
              <a:ext uri="{FF2B5EF4-FFF2-40B4-BE49-F238E27FC236}">
                <a16:creationId xmlns:a16="http://schemas.microsoft.com/office/drawing/2014/main" id="{303537BB-BA3E-4628-B0C1-18C9FD701425}"/>
              </a:ext>
            </a:extLst>
          </p:cNvPr>
          <p:cNvGrpSpPr/>
          <p:nvPr/>
        </p:nvGrpSpPr>
        <p:grpSpPr>
          <a:xfrm>
            <a:off x="974209" y="4083918"/>
            <a:ext cx="7125138" cy="253648"/>
            <a:chOff x="1766523" y="3145782"/>
            <a:chExt cx="7125138" cy="253648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EFB824DC-47DC-471D-83B6-6A75B5B3F8F3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08AE36F2-0E95-4EF8-86EA-ED5D0475077E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6756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1342AAB2-F086-4EB5-9C1B-A18E560C99DA}"/>
              </a:ext>
            </a:extLst>
          </p:cNvPr>
          <p:cNvSpPr/>
          <p:nvPr/>
        </p:nvSpPr>
        <p:spPr>
          <a:xfrm>
            <a:off x="974209" y="3867894"/>
            <a:ext cx="1760620" cy="1961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Avfallsmängd (kg):*</a:t>
            </a:r>
          </a:p>
        </p:txBody>
      </p:sp>
      <p:sp>
        <p:nvSpPr>
          <p:cNvPr id="29" name="Rektangulär pratbubbla 8">
            <a:extLst>
              <a:ext uri="{FF2B5EF4-FFF2-40B4-BE49-F238E27FC236}">
                <a16:creationId xmlns:a16="http://schemas.microsoft.com/office/drawing/2014/main" id="{05A23B71-6EC0-4749-AB21-B6EF7EB3FA2D}"/>
              </a:ext>
            </a:extLst>
          </p:cNvPr>
          <p:cNvSpPr/>
          <p:nvPr/>
        </p:nvSpPr>
        <p:spPr>
          <a:xfrm>
            <a:off x="2420182" y="3946483"/>
            <a:ext cx="2151818" cy="515247"/>
          </a:xfrm>
          <a:prstGeom prst="wedgeRectCallout">
            <a:avLst>
              <a:gd name="adj1" fmla="val -66245"/>
              <a:gd name="adj2" fmla="val 87369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800" dirty="0">
                <a:solidFill>
                  <a:schemeClr val="tx1"/>
                </a:solidFill>
              </a:rPr>
              <a:t>Här kan avfallsbehandlaren t.ex. ange sin egen kod för avfallet eller annat, fri kommentar</a:t>
            </a:r>
          </a:p>
        </p:txBody>
      </p:sp>
      <p:grpSp>
        <p:nvGrpSpPr>
          <p:cNvPr id="21" name="Grupp 20" descr="Inmatningsfält">
            <a:extLst>
              <a:ext uri="{FF2B5EF4-FFF2-40B4-BE49-F238E27FC236}">
                <a16:creationId xmlns:a16="http://schemas.microsoft.com/office/drawing/2014/main" id="{1FD00366-5D83-4A21-B745-960912C5C599}"/>
              </a:ext>
            </a:extLst>
          </p:cNvPr>
          <p:cNvGrpSpPr/>
          <p:nvPr/>
        </p:nvGrpSpPr>
        <p:grpSpPr>
          <a:xfrm>
            <a:off x="974209" y="3630268"/>
            <a:ext cx="7119515" cy="237626"/>
            <a:chOff x="1717920" y="2694158"/>
            <a:chExt cx="7119515" cy="237626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8F4D8DA0-6873-4772-9C8B-4C7AAA350C97}"/>
                </a:ext>
              </a:extLst>
            </p:cNvPr>
            <p:cNvSpPr/>
            <p:nvPr/>
          </p:nvSpPr>
          <p:spPr>
            <a:xfrm>
              <a:off x="1717920" y="2694158"/>
              <a:ext cx="7119515" cy="237626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160104 Uttjänta fordon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DDCBB2A5-1F91-43DB-9C53-52B10418F941}"/>
                </a:ext>
              </a:extLst>
            </p:cNvPr>
            <p:cNvSpPr/>
            <p:nvPr/>
          </p:nvSpPr>
          <p:spPr>
            <a:xfrm rot="16200000">
              <a:off x="8587888" y="2685170"/>
              <a:ext cx="236566" cy="25666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1" name="Rektangel 10">
            <a:extLst>
              <a:ext uri="{FF2B5EF4-FFF2-40B4-BE49-F238E27FC236}">
                <a16:creationId xmlns:a16="http://schemas.microsoft.com/office/drawing/2014/main" id="{95349CA9-E8DB-4DAA-A2ED-62065D4EBC65}"/>
              </a:ext>
            </a:extLst>
          </p:cNvPr>
          <p:cNvSpPr/>
          <p:nvPr/>
        </p:nvSpPr>
        <p:spPr>
          <a:xfrm>
            <a:off x="974209" y="3425044"/>
            <a:ext cx="1274797" cy="1796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6" name="Grupp 15" descr="inmatningsfält">
            <a:extLst>
              <a:ext uri="{FF2B5EF4-FFF2-40B4-BE49-F238E27FC236}">
                <a16:creationId xmlns:a16="http://schemas.microsoft.com/office/drawing/2014/main" id="{342D8152-8A16-463D-AC45-31F127321276}"/>
              </a:ext>
            </a:extLst>
          </p:cNvPr>
          <p:cNvGrpSpPr/>
          <p:nvPr/>
        </p:nvGrpSpPr>
        <p:grpSpPr>
          <a:xfrm>
            <a:off x="974209" y="3147814"/>
            <a:ext cx="7119516" cy="252041"/>
            <a:chOff x="1800828" y="3251100"/>
            <a:chExt cx="8817416" cy="265676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C396E6F2-0529-410A-BAA5-3B4EC4F652BA}"/>
                </a:ext>
              </a:extLst>
            </p:cNvPr>
            <p:cNvSpPr/>
            <p:nvPr/>
          </p:nvSpPr>
          <p:spPr>
            <a:xfrm>
              <a:off x="1800828" y="3251545"/>
              <a:ext cx="8801276" cy="265231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1601 Uttjänta fordon från olika transportslag (även maskiner som inte är avsedda att användas på väg) och avfall från…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229B6F6C-B210-491C-93B0-12B1B6254790}"/>
                </a:ext>
              </a:extLst>
            </p:cNvPr>
            <p:cNvSpPr/>
            <p:nvPr/>
          </p:nvSpPr>
          <p:spPr>
            <a:xfrm rot="16200000">
              <a:off x="10332271" y="3230359"/>
              <a:ext cx="265231" cy="30671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883FCFD6-2CB2-4BF0-AE97-5757B6A24217}"/>
              </a:ext>
            </a:extLst>
          </p:cNvPr>
          <p:cNvSpPr/>
          <p:nvPr/>
        </p:nvSpPr>
        <p:spPr>
          <a:xfrm>
            <a:off x="974209" y="2931790"/>
            <a:ext cx="2139146" cy="18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undergrupp: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3" name="Grupp 12" descr="Inmatningsfält">
            <a:extLst>
              <a:ext uri="{FF2B5EF4-FFF2-40B4-BE49-F238E27FC236}">
                <a16:creationId xmlns:a16="http://schemas.microsoft.com/office/drawing/2014/main" id="{29D239AB-8329-4D7C-9C52-A467952C0EE6}"/>
              </a:ext>
            </a:extLst>
          </p:cNvPr>
          <p:cNvGrpSpPr/>
          <p:nvPr/>
        </p:nvGrpSpPr>
        <p:grpSpPr>
          <a:xfrm>
            <a:off x="975254" y="2643758"/>
            <a:ext cx="7125138" cy="252040"/>
            <a:chOff x="1700484" y="2220223"/>
            <a:chExt cx="7125138" cy="252040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F5150737-17D9-4429-BD97-A04D8ECE222D}"/>
                </a:ext>
              </a:extLst>
            </p:cNvPr>
            <p:cNvSpPr/>
            <p:nvPr/>
          </p:nvSpPr>
          <p:spPr>
            <a:xfrm>
              <a:off x="1700484" y="2220223"/>
              <a:ext cx="7119516" cy="25204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16 Avfall som inte anges på annan plats i förteckningen</a:t>
              </a:r>
            </a:p>
          </p:txBody>
        </p:sp>
        <p:sp>
          <p:nvSpPr>
            <p:cNvPr id="15" name="Bakåt eller föregående 1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EF589C8D-D641-401E-9895-805FFEC20F9A}"/>
                </a:ext>
              </a:extLst>
            </p:cNvPr>
            <p:cNvSpPr/>
            <p:nvPr/>
          </p:nvSpPr>
          <p:spPr>
            <a:xfrm rot="16200000">
              <a:off x="8580955" y="2227596"/>
              <a:ext cx="252040" cy="23729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28" name="Rektangel 27">
            <a:extLst>
              <a:ext uri="{FF2B5EF4-FFF2-40B4-BE49-F238E27FC236}">
                <a16:creationId xmlns:a16="http://schemas.microsoft.com/office/drawing/2014/main" id="{757793D8-18BC-4537-9373-ABE5810612AA}"/>
              </a:ext>
            </a:extLst>
          </p:cNvPr>
          <p:cNvSpPr/>
          <p:nvPr/>
        </p:nvSpPr>
        <p:spPr>
          <a:xfrm>
            <a:off x="936790" y="2457230"/>
            <a:ext cx="2139146" cy="1588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huvudgrupp: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99012F31-5832-4EA8-B919-447823ECF36E}"/>
              </a:ext>
            </a:extLst>
          </p:cNvPr>
          <p:cNvSpPr/>
          <p:nvPr/>
        </p:nvSpPr>
        <p:spPr>
          <a:xfrm>
            <a:off x="974209" y="2211710"/>
            <a:ext cx="7123051" cy="197085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du17ab61-3g5e-17rs-3791-06aa85df1f7</a:t>
            </a:r>
          </a:p>
        </p:txBody>
      </p:sp>
      <p:sp>
        <p:nvSpPr>
          <p:cNvPr id="31" name="Rektangulär pratbubbla 8">
            <a:extLst>
              <a:ext uri="{FF2B5EF4-FFF2-40B4-BE49-F238E27FC236}">
                <a16:creationId xmlns:a16="http://schemas.microsoft.com/office/drawing/2014/main" id="{36A46812-7912-42B7-B2BD-9DF340D4B3D5}"/>
              </a:ext>
            </a:extLst>
          </p:cNvPr>
          <p:cNvSpPr/>
          <p:nvPr/>
        </p:nvSpPr>
        <p:spPr>
          <a:xfrm>
            <a:off x="6391654" y="1901428"/>
            <a:ext cx="1713832" cy="587786"/>
          </a:xfrm>
          <a:prstGeom prst="wedgeRectCallout">
            <a:avLst>
              <a:gd name="adj1" fmla="val -48091"/>
              <a:gd name="adj2" fmla="val 92474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Avfallstypernas koder är hämtade ur Avfallsförordningen (2020:614)</a:t>
            </a:r>
          </a:p>
          <a:p>
            <a:pPr algn="ctr"/>
            <a:r>
              <a:rPr lang="sv-SE" sz="800" dirty="0">
                <a:solidFill>
                  <a:schemeClr val="tx1"/>
                </a:solidFill>
              </a:rPr>
              <a:t>Är det krångligt? 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Läs en introduktion till avfallskodning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E189A35-8550-4A99-9E55-147E75E2A577}"/>
              </a:ext>
            </a:extLst>
          </p:cNvPr>
          <p:cNvSpPr/>
          <p:nvPr/>
        </p:nvSpPr>
        <p:spPr>
          <a:xfrm>
            <a:off x="919630" y="1916570"/>
            <a:ext cx="2212210" cy="2124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 err="1">
                <a:solidFill>
                  <a:schemeClr val="tx1"/>
                </a:solidFill>
              </a:rPr>
              <a:t>AvfallsId</a:t>
            </a:r>
            <a:r>
              <a:rPr lang="sv-SE" sz="1000" dirty="0">
                <a:solidFill>
                  <a:schemeClr val="tx1"/>
                </a:solidFill>
              </a:rPr>
              <a:t> som ska ändras: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0E4815E8-5C15-425A-87FF-825FB7FDA363}"/>
              </a:ext>
            </a:extLst>
          </p:cNvPr>
          <p:cNvSpPr/>
          <p:nvPr/>
        </p:nvSpPr>
        <p:spPr>
          <a:xfrm>
            <a:off x="919631" y="1663449"/>
            <a:ext cx="2179969" cy="179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</a:t>
            </a:r>
          </a:p>
        </p:txBody>
      </p:sp>
      <p:pic>
        <p:nvPicPr>
          <p:cNvPr id="30" name="Bildobjekt 29" descr="Skärmdump på e-tjänstens navigering med Steget Farligt avfall aktiverat. Stegen innan är Start, Kontaktuppgifter och Behandlingsinformation. Efterföljande steg är:  Summering och Klar.">
            <a:extLst>
              <a:ext uri="{FF2B5EF4-FFF2-40B4-BE49-F238E27FC236}">
                <a16:creationId xmlns:a16="http://schemas.microsoft.com/office/drawing/2014/main" id="{F7A28620-34F0-45EA-86A1-6A9BA00FB1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493" y="995284"/>
            <a:ext cx="5210175" cy="523875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0265B38-711E-4D8A-A6A0-098C08F78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587786"/>
          </a:xfrm>
        </p:spPr>
        <p:txBody>
          <a:bodyPr/>
          <a:lstStyle/>
          <a:p>
            <a:r>
              <a:rPr lang="sv-SE" dirty="0"/>
              <a:t>Exempel på ändring av tidigare uppgift</a:t>
            </a:r>
          </a:p>
        </p:txBody>
      </p:sp>
    </p:spTree>
    <p:extLst>
      <p:ext uri="{BB962C8B-B14F-4D97-AF65-F5344CB8AC3E}">
        <p14:creationId xmlns:p14="http://schemas.microsoft.com/office/powerpoint/2010/main" val="1247457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8AB997F-85D3-49A8-9EAE-577AA418A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356018-F9C0-453C-ABBA-C9FECA280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A44BBC2-01B6-4183-92EB-100772BCF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45700E6-206E-4C4C-BD26-A1C9E4C76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1</a:t>
            </a:r>
            <a:br>
              <a:rPr lang="sv-SE"/>
            </a:br>
            <a:r>
              <a:rPr lang="sv-SE"/>
              <a:t>logga in</a:t>
            </a:r>
          </a:p>
        </p:txBody>
      </p:sp>
    </p:spTree>
    <p:extLst>
      <p:ext uri="{BB962C8B-B14F-4D97-AF65-F5344CB8AC3E}">
        <p14:creationId xmlns:p14="http://schemas.microsoft.com/office/powerpoint/2010/main" val="2332786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7499404-BA00-49A4-91DF-66CB0D8F3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D2584E8-E9B9-4A28-B05A-131BA131D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D3BBBC9-27D3-4E86-A439-E00146CA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4</a:t>
            </a:fld>
            <a:endParaRPr lang="sv-SE"/>
          </a:p>
        </p:txBody>
      </p:sp>
      <p:pic>
        <p:nvPicPr>
          <p:cNvPr id="11" name="Platshållare för bild 10" descr="Skärmdump på www.naturvardsverket.se/avfallsregister med åtta olika ingångar till e-tjänsterna. ">
            <a:extLst>
              <a:ext uri="{FF2B5EF4-FFF2-40B4-BE49-F238E27FC236}">
                <a16:creationId xmlns:a16="http://schemas.microsoft.com/office/drawing/2014/main" id="{1153D70B-253E-4728-8616-A6C0E9899CF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D4422397-E787-42A5-9BAA-88253D23C9A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Enklaste vägen att nå avfallsregistret är via adressen:</a:t>
            </a:r>
          </a:p>
          <a:p>
            <a:pPr marL="0" indent="0">
              <a:buNone/>
            </a:pPr>
            <a:r>
              <a:rPr lang="sv-SE" dirty="0">
                <a:hlinkClick r:id="rId3"/>
              </a:rPr>
              <a:t>www.naturvardsverket.se/</a:t>
            </a:r>
            <a:br>
              <a:rPr lang="sv-SE" dirty="0">
                <a:hlinkClick r:id="rId3"/>
              </a:rPr>
            </a:br>
            <a:r>
              <a:rPr lang="sv-SE" dirty="0">
                <a:hlinkClick r:id="rId3"/>
              </a:rPr>
              <a:t>avfallsregister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Välj ingången:</a:t>
            </a:r>
            <a:br>
              <a:rPr lang="sv-SE" dirty="0"/>
            </a:br>
            <a:r>
              <a:rPr lang="sv-SE" dirty="0"/>
              <a:t>”Behandlare - mottagning”</a:t>
            </a:r>
          </a:p>
          <a:p>
            <a:pPr marL="0" indent="0">
              <a:buNone/>
            </a:pPr>
            <a:r>
              <a:rPr lang="sv-SE" sz="1200" dirty="0"/>
              <a:t>OBS! Gäller från 1 nov 2020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D2B00BA-A544-41B3-936D-480DA53D8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www.naturvardsverket.se/avfallsregister</a:t>
            </a:r>
          </a:p>
        </p:txBody>
      </p:sp>
    </p:spTree>
    <p:extLst>
      <p:ext uri="{BB962C8B-B14F-4D97-AF65-F5344CB8AC3E}">
        <p14:creationId xmlns:p14="http://schemas.microsoft.com/office/powerpoint/2010/main" val="141904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B773AA1-2602-45C5-90A7-90E381354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4F3299D-BB3A-44DF-8A2F-6266C2DB2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B9BA7D8-28FB-41DF-A658-6061D4261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5</a:t>
            </a:fld>
            <a:endParaRPr lang="sv-SE"/>
          </a:p>
        </p:txBody>
      </p:sp>
      <p:pic>
        <p:nvPicPr>
          <p:cNvPr id="11" name="Platshållare för bild 10" descr="En man i förkläde använder sin laptop på ett arbetsbord med snickeriverktyg">
            <a:extLst>
              <a:ext uri="{FF2B5EF4-FFF2-40B4-BE49-F238E27FC236}">
                <a16:creationId xmlns:a16="http://schemas.microsoft.com/office/drawing/2014/main" id="{5079D606-6997-4824-9A99-17611DACFA9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6F6BDEC-0039-481F-A6CF-97F613C71E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Innan du kommer in i e-tjänsten behöver du legitimera dig med en e-legitimation.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B20D011-AFBF-4AD3-B4D1-1615B5E38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Nästan inne i e-tjänsten</a:t>
            </a:r>
          </a:p>
        </p:txBody>
      </p:sp>
    </p:spTree>
    <p:extLst>
      <p:ext uri="{BB962C8B-B14F-4D97-AF65-F5344CB8AC3E}">
        <p14:creationId xmlns:p14="http://schemas.microsoft.com/office/powerpoint/2010/main" val="2693255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3054241-56F2-404F-B22A-77B82F080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16CD44B-F15E-42DA-9FF3-81EED293D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C25A1AC-399F-4E50-BA6A-D455CF573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6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CD27516-431F-4010-9782-95E548CB8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2</a:t>
            </a:r>
            <a:br>
              <a:rPr lang="sv-SE"/>
            </a:br>
            <a:r>
              <a:rPr lang="sv-SE"/>
              <a:t>de första uppgifterna</a:t>
            </a:r>
          </a:p>
        </p:txBody>
      </p:sp>
    </p:spTree>
    <p:extLst>
      <p:ext uri="{BB962C8B-B14F-4D97-AF65-F5344CB8AC3E}">
        <p14:creationId xmlns:p14="http://schemas.microsoft.com/office/powerpoint/2010/main" val="3034249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F0275D6-DF83-42F6-9D3A-9127AEBA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93A526-BCC0-4CBB-8F37-AD792604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CB0642-AC46-42F7-B933-6616010D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7</a:t>
            </a:fld>
            <a:endParaRPr lang="sv-SE"/>
          </a:p>
        </p:txBody>
      </p:sp>
      <p:pic>
        <p:nvPicPr>
          <p:cNvPr id="11" name="Platshållare för bild 10" descr="Skärmdump på e-tjänstens första steg: Start, där det ställs tre frågor med ja-nej-svar.">
            <a:extLst>
              <a:ext uri="{FF2B5EF4-FFF2-40B4-BE49-F238E27FC236}">
                <a16:creationId xmlns:a16="http://schemas.microsoft.com/office/drawing/2014/main" id="{4FD85385-1DB2-4652-94DF-B854D9DEC1E2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88" r="808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793213FD-CD3D-4EC6-B0E8-92240D72F0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0" y="987574"/>
            <a:ext cx="4212000" cy="4047925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De första uppgifterna är ja-nej-frågor för att ta reda på om </a:t>
            </a:r>
          </a:p>
          <a:p>
            <a:r>
              <a:rPr lang="sv-SE" dirty="0"/>
              <a:t>du rapporterar som ombud</a:t>
            </a:r>
          </a:p>
          <a:p>
            <a:r>
              <a:rPr lang="sv-SE" dirty="0"/>
              <a:t>vill ändra en tidigare inskickad handling</a:t>
            </a:r>
          </a:p>
          <a:p>
            <a:r>
              <a:rPr lang="sv-SE" dirty="0"/>
              <a:t>det rör sig om avfall utanför Sveriges gräns eller</a:t>
            </a:r>
          </a:p>
          <a:p>
            <a:r>
              <a:rPr lang="sv-SE" dirty="0"/>
              <a:t>det farliga avfallet kommer direkt från hushåll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sz="1400" dirty="0"/>
              <a:t>Ombud har fullmakt att föra talan för annan person. Benämns också fullmaktstagare eller fullmäktig.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EFED33B-4A2D-4797-9C4E-22F3DAEC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1312254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C2EFA79-36DC-45AF-A1DB-5649457C0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9CEDBB6-DC77-4598-900F-A3202CE4F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D5CF80F-6947-429F-8B2A-2FD2A3677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8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3CFDD9-D770-4E53-86E3-9425BA99D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3</a:t>
            </a:r>
            <a:br>
              <a:rPr lang="sv-SE"/>
            </a:br>
            <a:r>
              <a:rPr lang="sv-SE"/>
              <a:t>kontakt-uppgifter</a:t>
            </a:r>
          </a:p>
        </p:txBody>
      </p:sp>
    </p:spTree>
    <p:extLst>
      <p:ext uri="{BB962C8B-B14F-4D97-AF65-F5344CB8AC3E}">
        <p14:creationId xmlns:p14="http://schemas.microsoft.com/office/powerpoint/2010/main" val="2207101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B4C0593-A3B5-4801-ADDB-1408F361A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11C82EA-3599-4B6D-AE5C-C06E1A6BD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8DA35FD-D6FF-46C9-8A23-9EA37764A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9</a:t>
            </a:fld>
            <a:endParaRPr lang="sv-SE"/>
          </a:p>
        </p:txBody>
      </p:sp>
      <p:pic>
        <p:nvPicPr>
          <p:cNvPr id="11" name="Platshållare för bild 10" descr="Skärmdump på e-tjänstens steg: Kontaktuppgifter med två inmatningsområden. Ett om uppgiftslämnaren och det andra om verksamheten, kallat &quot;verksamhetsutövare&quot;.">
            <a:extLst>
              <a:ext uri="{FF2B5EF4-FFF2-40B4-BE49-F238E27FC236}">
                <a16:creationId xmlns:a16="http://schemas.microsoft.com/office/drawing/2014/main" id="{B8DEDE7F-D25E-445B-9DBE-2D51571BBB3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09" r="7209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289BF15A-6100-470A-862E-4C2C3B61E4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Vissa uppgifter om dig som uppgiftslämnare fylls i automatiskt och går inte att ändra.</a:t>
            </a:r>
          </a:p>
          <a:p>
            <a:r>
              <a:rPr lang="sv-SE" dirty="0"/>
              <a:t>Fyll i uppgifter om verksamhetsutövaren, dvs företaget du representerar.</a:t>
            </a:r>
            <a:br>
              <a:rPr lang="sv-SE" dirty="0"/>
            </a:br>
            <a:endParaRPr lang="sv-SE" dirty="0"/>
          </a:p>
          <a:p>
            <a:r>
              <a:rPr lang="sv-SE" dirty="0"/>
              <a:t>Se exempel på nästa bild.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5B75A53-8462-4C21-99A2-67E5C3D7A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Kontaktuppgifter</a:t>
            </a:r>
          </a:p>
        </p:txBody>
      </p:sp>
    </p:spTree>
    <p:extLst>
      <p:ext uri="{BB962C8B-B14F-4D97-AF65-F5344CB8AC3E}">
        <p14:creationId xmlns:p14="http://schemas.microsoft.com/office/powerpoint/2010/main" val="1141246981"/>
      </p:ext>
    </p:extLst>
  </p:cSld>
  <p:clrMapOvr>
    <a:masterClrMapping/>
  </p:clrMapOvr>
</p:sld>
</file>

<file path=ppt/theme/theme1.xml><?xml version="1.0" encoding="utf-8"?>
<a:theme xmlns:a="http://schemas.openxmlformats.org/drawingml/2006/main" name="NV-9-16-pptmall">
  <a:themeElements>
    <a:clrScheme name="NV 1 BLU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A7E92"/>
      </a:accent1>
      <a:accent2>
        <a:srgbClr val="8DB9E5"/>
      </a:accent2>
      <a:accent3>
        <a:srgbClr val="7E99AA"/>
      </a:accent3>
      <a:accent4>
        <a:srgbClr val="FFD451"/>
      </a:accent4>
      <a:accent5>
        <a:srgbClr val="ECAC00"/>
      </a:accent5>
      <a:accent6>
        <a:srgbClr val="C79316"/>
      </a:accent6>
      <a:hlink>
        <a:srgbClr val="0000FF"/>
      </a:hlink>
      <a:folHlink>
        <a:srgbClr val="800080"/>
      </a:folHlink>
    </a:clrScheme>
    <a:fontScheme name="Naturvårdsverk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st-180605.pptx" id="{27DE7B3B-CD40-49AC-95D8-DD8DB7AD80D4}" vid="{336341B7-7227-4206-B1E4-BAB1583F373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p:Policy xmlns:p="office.server.policy" id="" local="true">
  <p:Name>dokument</p:Name>
  <p:Description/>
  <p:Statement/>
  <p:PolicyItems>
    <p:PolicyItem featureId="Microsoft.Office.RecordsManagement.PolicyFeatures.PolicyLabel" staticId="0x010100FD831C48063F174ABFB7FF2760EA7110|-765956145" UniqueId="228d7f00-5f42-430a-a069-7ee3523801a0">
      <p:Name>Etiketter</p:Name>
      <p:Description>Genererar etiketter som kan infogas i Microsoft Office-dokument för att se till att dokumentegenskaper och annan viktig information inkluderas när dokument skrivs ut. Etiketter kan också användas för att söka efter dokument.</p:Description>
      <p:CustomData>
        <label>
          <properties>
            <justification>Right</justification>
            <font>Arial</font>
          </properties>
          <segment type="literal">Version i SP: </segment>
          <segment type="metadata">_UIVersionString</segment>
        </label>
      </p:CustomData>
    </p:PolicyItem>
  </p:PolicyItems>
</p:Policy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LCPolicyLabelValue xmlns="7996adfb-96da-4ad1-ae3a-7c6b46cd9d70">Version i SP: 0.7</DLCPolicyLabelValue>
    <DLCPolicyLabelClientValue xmlns="7996adfb-96da-4ad1-ae3a-7c6b46cd9d70" xsi:nil="true"/>
    <DLCPolicyLabelLock xmlns="7996adfb-96da-4ad1-ae3a-7c6b46cd9d70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D831C48063F174ABFB7FF2760EA7110" ma:contentTypeVersion="31" ma:contentTypeDescription="Skapa ett nytt dokument." ma:contentTypeScope="" ma:versionID="2c74a3c71d4f666aa7a2f71e0ad23d45">
  <xsd:schema xmlns:xsd="http://www.w3.org/2001/XMLSchema" xmlns:xs="http://www.w3.org/2001/XMLSchema" xmlns:p="http://schemas.microsoft.com/office/2006/metadata/properties" xmlns:ns1="http://schemas.microsoft.com/sharepoint/v3" xmlns:ns2="7996adfb-96da-4ad1-ae3a-7c6b46cd9d70" xmlns:ns3="ea7ce805-1af7-4231-833e-976235cb0fec" targetNamespace="http://schemas.microsoft.com/office/2006/metadata/properties" ma:root="true" ma:fieldsID="f7f3cd6fc2ec7cd212eae7e97726fe97" ns1:_="" ns2:_="" ns3:_="">
    <xsd:import namespace="http://schemas.microsoft.com/sharepoint/v3"/>
    <xsd:import namespace="7996adfb-96da-4ad1-ae3a-7c6b46cd9d70"/>
    <xsd:import namespace="ea7ce805-1af7-4231-833e-976235cb0f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DLCPolicyLabelValue" minOccurs="0"/>
                <xsd:element ref="ns2:DLCPolicyLabelClientValue" minOccurs="0"/>
                <xsd:element ref="ns2:DLCPolicyLabelLock" minOccurs="0"/>
                <xsd:element ref="ns1:_dlc_Exempt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2" nillable="true" ma:displayName="Undanta från princip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96adfb-96da-4ad1-ae3a-7c6b46cd9d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DLCPolicyLabelValue" ma:index="18" nillable="true" ma:displayName="Etikett" ma:description="Lagrar aktuellt värde för etiketten." ma:internalName="DLCPolicyLabelValue" ma:readOnly="true">
      <xsd:simpleType>
        <xsd:restriction base="dms:Note">
          <xsd:maxLength value="255"/>
        </xsd:restriction>
      </xsd:simpleType>
    </xsd:element>
    <xsd:element name="DLCPolicyLabelClientValue" ma:index="19" nillable="true" ma:displayName="Värde för klientetikett" ma:description="Lagrar det senast beräknade etikettvärdet på klienten." ma:hidden="true" ma:internalName="DLCPolicyLabelClientValue" ma:readOnly="false">
      <xsd:simpleType>
        <xsd:restriction base="dms:Note"/>
      </xsd:simpleType>
    </xsd:element>
    <xsd:element name="DLCPolicyLabelLock" ma:index="20" nillable="true" ma:displayName="Låst etikett" ma:description="Indikerar om etiketten bör uppdateras när objektegenskaper ändras." ma:hidden="true" ma:internalName="DLCPolicyLabelLock" ma:readOnly="fals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7ce805-1af7-4231-833e-976235cb0fe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8EBEDA-2334-4C55-B0D3-C61C36BEAED5}">
  <ds:schemaRefs>
    <ds:schemaRef ds:uri="office.server.policy"/>
  </ds:schemaRefs>
</ds:datastoreItem>
</file>

<file path=customXml/itemProps2.xml><?xml version="1.0" encoding="utf-8"?>
<ds:datastoreItem xmlns:ds="http://schemas.openxmlformats.org/officeDocument/2006/customXml" ds:itemID="{E927B890-F382-46C0-9478-E1A8C2C538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68F4E4-2881-43EA-A478-5B9DD9BD10DB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schemas.openxmlformats.org/package/2006/metadata/core-properties"/>
    <ds:schemaRef ds:uri="http://purl.org/dc/terms/"/>
    <ds:schemaRef ds:uri="ea7ce805-1af7-4231-833e-976235cb0fec"/>
    <ds:schemaRef ds:uri="7996adfb-96da-4ad1-ae3a-7c6b46cd9d70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DF702550-8F3B-4129-B26B-4252B077FA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996adfb-96da-4ad1-ae3a-7c6b46cd9d70"/>
    <ds:schemaRef ds:uri="ea7ce805-1af7-4231-833e-976235cb0f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1025</Words>
  <Application>Microsoft Office PowerPoint</Application>
  <PresentationFormat>Bildspel på skärmen (16:9)</PresentationFormat>
  <Paragraphs>238</Paragraphs>
  <Slides>28</Slides>
  <Notes>4</Notes>
  <HiddenSlides>1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28</vt:i4>
      </vt:variant>
    </vt:vector>
  </HeadingPairs>
  <TitlesOfParts>
    <vt:vector size="32" baseType="lpstr">
      <vt:lpstr>Arial</vt:lpstr>
      <vt:lpstr>Calibri</vt:lpstr>
      <vt:lpstr>Wingdings</vt:lpstr>
      <vt:lpstr>NV-9-16-pptmall</vt:lpstr>
      <vt:lpstr>Så fungerar  e-tjänsten</vt:lpstr>
      <vt:lpstr>Info om bildrättigheter i denna presentation</vt:lpstr>
      <vt:lpstr>Steg 1 logga in</vt:lpstr>
      <vt:lpstr>www.naturvardsverket.se/avfallsregister</vt:lpstr>
      <vt:lpstr>Nästan inne i e-tjänsten</vt:lpstr>
      <vt:lpstr>Steg 2 de första uppgifterna</vt:lpstr>
      <vt:lpstr>Start</vt:lpstr>
      <vt:lpstr>Steg 3 kontakt-uppgifter</vt:lpstr>
      <vt:lpstr>Kontaktuppgifter</vt:lpstr>
      <vt:lpstr>Exempel med kontaktuppgifter</vt:lpstr>
      <vt:lpstr>Steg 4 information vid mottagande</vt:lpstr>
      <vt:lpstr>Behandlings-information</vt:lpstr>
      <vt:lpstr>Lämna uppgifter: behandlingsinformation - Behandling</vt:lpstr>
      <vt:lpstr>Lämna uppgifter: behandlingsinformation - Plats var avfallet senast hanterades. Alternativ 1 om adress finns</vt:lpstr>
      <vt:lpstr>Lämna uppgifter: behandlingsinformation - Plats var avfallets senast hanterades. Alternativ 2 om adress saknas, ange koordinater</vt:lpstr>
      <vt:lpstr>Lämna uppgifter:  behandlingsinformation - Plats var avfallet senast hanterades. Alternativ 3 om adress saknas – uppge kommunkod</vt:lpstr>
      <vt:lpstr>Lämna uppgifter: behandlingsinformation - Plats för behandling. Välj alternativ 1 om adress finns. </vt:lpstr>
      <vt:lpstr>Steg 5 uppgifter om avfallet</vt:lpstr>
      <vt:lpstr>Farligt avfall</vt:lpstr>
      <vt:lpstr>Exempel på uppgifter om farligt avfall</vt:lpstr>
      <vt:lpstr>Lämna uppgifter om farligt avfall</vt:lpstr>
      <vt:lpstr>Steg 6 summering &amp; granskning</vt:lpstr>
      <vt:lpstr>Summering</vt:lpstr>
      <vt:lpstr>Steg 7 snart klar!</vt:lpstr>
      <vt:lpstr>När summeringen är inskickad är du klar</vt:lpstr>
      <vt:lpstr>Vänta!  Hur ändrar jag i efterhand?</vt:lpstr>
      <vt:lpstr>Start</vt:lpstr>
      <vt:lpstr>Exempel på ändring av tidigare uppgift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Så fungerar  e-tjänsten</dc:title>
  <dc:creator>Åkerman, Ulla</dc:creator>
  <cp:lastModifiedBy>Åkerman, Ulla</cp:lastModifiedBy>
  <cp:revision>1</cp:revision>
  <dcterms:created xsi:type="dcterms:W3CDTF">2020-10-26T07:31:26Z</dcterms:created>
  <dcterms:modified xsi:type="dcterms:W3CDTF">2020-12-21T08:58:51Z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0x010100FD831C48063F174ABFB7FF2760EA7110</vt:lpwstr>
  </property>
</Properties>
</file>