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32"/>
  </p:notesMasterIdLst>
  <p:sldIdLst>
    <p:sldId id="314" r:id="rId6"/>
    <p:sldId id="349" r:id="rId7"/>
    <p:sldId id="315" r:id="rId8"/>
    <p:sldId id="318" r:id="rId9"/>
    <p:sldId id="319" r:id="rId10"/>
    <p:sldId id="320" r:id="rId11"/>
    <p:sldId id="346" r:id="rId12"/>
    <p:sldId id="322" r:id="rId13"/>
    <p:sldId id="323" r:id="rId14"/>
    <p:sldId id="324" r:id="rId15"/>
    <p:sldId id="325" r:id="rId16"/>
    <p:sldId id="326" r:id="rId17"/>
    <p:sldId id="327" r:id="rId18"/>
    <p:sldId id="333" r:id="rId19"/>
    <p:sldId id="334" r:id="rId20"/>
    <p:sldId id="335" r:id="rId21"/>
    <p:sldId id="347" r:id="rId22"/>
    <p:sldId id="348" r:id="rId23"/>
    <p:sldId id="338" r:id="rId24"/>
    <p:sldId id="337" r:id="rId25"/>
    <p:sldId id="336" r:id="rId26"/>
    <p:sldId id="340" r:id="rId27"/>
    <p:sldId id="341" r:id="rId28"/>
    <p:sldId id="344" r:id="rId29"/>
    <p:sldId id="345" r:id="rId30"/>
    <p:sldId id="339" r:id="rId31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  <p15:guide id="3" pos="560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99AA"/>
    <a:srgbClr val="717F81"/>
    <a:srgbClr val="A3A86B"/>
    <a:srgbClr val="717F6B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C43553-EB8C-4AD3-AC6D-C56648F2BF97}" v="13" dt="2020-12-18T14:57:54.51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99" autoAdjust="0"/>
    <p:restoredTop sz="91833" autoAdjust="0"/>
  </p:normalViewPr>
  <p:slideViewPr>
    <p:cSldViewPr>
      <p:cViewPr varScale="1">
        <p:scale>
          <a:sx n="104" d="100"/>
          <a:sy n="104" d="100"/>
        </p:scale>
        <p:origin x="178" y="82"/>
      </p:cViewPr>
      <p:guideLst>
        <p:guide orient="horz" pos="1620"/>
        <p:guide pos="2880"/>
        <p:guide pos="56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-20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34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presProps" Target="presProps.xml"/><Relationship Id="rId38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notesMaster" Target="notesMasters/notesMaster1.xml"/><Relationship Id="rId37" Type="http://schemas.microsoft.com/office/2016/11/relationships/changesInfo" Target="changesInfos/changesInfo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Åkerman, Ulla" userId="d0083935-d6d3-4ce6-bb83-b342513b4304" providerId="ADAL" clId="{A2C43553-EB8C-4AD3-AC6D-C56648F2BF97}"/>
    <pc:docChg chg="undo custSel modSld">
      <pc:chgData name="Åkerman, Ulla" userId="d0083935-d6d3-4ce6-bb83-b342513b4304" providerId="ADAL" clId="{A2C43553-EB8C-4AD3-AC6D-C56648F2BF97}" dt="2020-12-18T14:58:21.798" v="218" actId="1036"/>
      <pc:docMkLst>
        <pc:docMk/>
      </pc:docMkLst>
      <pc:sldChg chg="addSp delSp modSp">
        <pc:chgData name="Åkerman, Ulla" userId="d0083935-d6d3-4ce6-bb83-b342513b4304" providerId="ADAL" clId="{A2C43553-EB8C-4AD3-AC6D-C56648F2BF97}" dt="2020-12-18T08:55:01.025" v="4" actId="13244"/>
        <pc:sldMkLst>
          <pc:docMk/>
          <pc:sldMk cId="1141246981" sldId="323"/>
        </pc:sldMkLst>
        <pc:spChg chg="add del mod">
          <ac:chgData name="Åkerman, Ulla" userId="d0083935-d6d3-4ce6-bb83-b342513b4304" providerId="ADAL" clId="{A2C43553-EB8C-4AD3-AC6D-C56648F2BF97}" dt="2020-12-18T08:54:47.073" v="1" actId="931"/>
          <ac:spMkLst>
            <pc:docMk/>
            <pc:sldMk cId="1141246981" sldId="323"/>
            <ac:spMk id="8" creationId="{7C72D4B7-1E37-452A-AFF8-1A0F78E7A037}"/>
          </ac:spMkLst>
        </pc:spChg>
        <pc:picChg chg="del">
          <ac:chgData name="Åkerman, Ulla" userId="d0083935-d6d3-4ce6-bb83-b342513b4304" providerId="ADAL" clId="{A2C43553-EB8C-4AD3-AC6D-C56648F2BF97}" dt="2020-12-18T08:54:28.800" v="0" actId="478"/>
          <ac:picMkLst>
            <pc:docMk/>
            <pc:sldMk cId="1141246981" sldId="323"/>
            <ac:picMk id="10" creationId="{96668DBA-CB69-4801-81A5-E3CF5CE08C22}"/>
          </ac:picMkLst>
        </pc:picChg>
        <pc:picChg chg="add mod">
          <ac:chgData name="Åkerman, Ulla" userId="d0083935-d6d3-4ce6-bb83-b342513b4304" providerId="ADAL" clId="{A2C43553-EB8C-4AD3-AC6D-C56648F2BF97}" dt="2020-12-18T08:55:01.025" v="4" actId="13244"/>
          <ac:picMkLst>
            <pc:docMk/>
            <pc:sldMk cId="1141246981" sldId="323"/>
            <ac:picMk id="11" creationId="{BB21C6DF-7BC1-48A8-B400-57876FEE3245}"/>
          </ac:picMkLst>
        </pc:picChg>
      </pc:sldChg>
      <pc:sldChg chg="addSp delSp modSp">
        <pc:chgData name="Åkerman, Ulla" userId="d0083935-d6d3-4ce6-bb83-b342513b4304" providerId="ADAL" clId="{A2C43553-EB8C-4AD3-AC6D-C56648F2BF97}" dt="2020-12-18T14:58:21.798" v="218" actId="1036"/>
        <pc:sldMkLst>
          <pc:docMk/>
          <pc:sldMk cId="3473346265" sldId="324"/>
        </pc:sldMkLst>
        <pc:spChg chg="mod">
          <ac:chgData name="Åkerman, Ulla" userId="d0083935-d6d3-4ce6-bb83-b342513b4304" providerId="ADAL" clId="{A2C43553-EB8C-4AD3-AC6D-C56648F2BF97}" dt="2020-12-18T14:53:48.104" v="45" actId="1035"/>
          <ac:spMkLst>
            <pc:docMk/>
            <pc:sldMk cId="3473346265" sldId="324"/>
            <ac:spMk id="33" creationId="{92070D61-C0B3-4480-A1D2-DA65CD5F8A84}"/>
          </ac:spMkLst>
        </pc:spChg>
        <pc:spChg chg="mod">
          <ac:chgData name="Åkerman, Ulla" userId="d0083935-d6d3-4ce6-bb83-b342513b4304" providerId="ADAL" clId="{A2C43553-EB8C-4AD3-AC6D-C56648F2BF97}" dt="2020-12-18T14:53:48.104" v="45" actId="1035"/>
          <ac:spMkLst>
            <pc:docMk/>
            <pc:sldMk cId="3473346265" sldId="324"/>
            <ac:spMk id="34" creationId="{BF4B1BE2-E72C-4BED-B900-9187A5C9A26D}"/>
          </ac:spMkLst>
        </pc:spChg>
        <pc:spChg chg="mod">
          <ac:chgData name="Åkerman, Ulla" userId="d0083935-d6d3-4ce6-bb83-b342513b4304" providerId="ADAL" clId="{A2C43553-EB8C-4AD3-AC6D-C56648F2BF97}" dt="2020-12-18T14:54:34.705" v="69" actId="1035"/>
          <ac:spMkLst>
            <pc:docMk/>
            <pc:sldMk cId="3473346265" sldId="324"/>
            <ac:spMk id="35" creationId="{395A03AC-0889-4F88-B6C7-ACFA25A82274}"/>
          </ac:spMkLst>
        </pc:spChg>
        <pc:spChg chg="mod">
          <ac:chgData name="Åkerman, Ulla" userId="d0083935-d6d3-4ce6-bb83-b342513b4304" providerId="ADAL" clId="{A2C43553-EB8C-4AD3-AC6D-C56648F2BF97}" dt="2020-12-18T14:54:34.705" v="69" actId="1035"/>
          <ac:spMkLst>
            <pc:docMk/>
            <pc:sldMk cId="3473346265" sldId="324"/>
            <ac:spMk id="36" creationId="{A248994F-EDD8-4921-ADB4-D0291BA7A16D}"/>
          </ac:spMkLst>
        </pc:spChg>
        <pc:spChg chg="mod">
          <ac:chgData name="Åkerman, Ulla" userId="d0083935-d6d3-4ce6-bb83-b342513b4304" providerId="ADAL" clId="{A2C43553-EB8C-4AD3-AC6D-C56648F2BF97}" dt="2020-12-18T14:55:15.079" v="96" actId="1035"/>
          <ac:spMkLst>
            <pc:docMk/>
            <pc:sldMk cId="3473346265" sldId="324"/>
            <ac:spMk id="37" creationId="{3422310A-8952-4E96-B8C6-082B478F75AD}"/>
          </ac:spMkLst>
        </pc:spChg>
        <pc:spChg chg="mod">
          <ac:chgData name="Åkerman, Ulla" userId="d0083935-d6d3-4ce6-bb83-b342513b4304" providerId="ADAL" clId="{A2C43553-EB8C-4AD3-AC6D-C56648F2BF97}" dt="2020-12-18T14:55:30.639" v="99" actId="1036"/>
          <ac:spMkLst>
            <pc:docMk/>
            <pc:sldMk cId="3473346265" sldId="324"/>
            <ac:spMk id="38" creationId="{F8D9DDEA-3B28-4497-AF0C-CCD5E3D65CC4}"/>
          </ac:spMkLst>
        </pc:spChg>
        <pc:spChg chg="mod">
          <ac:chgData name="Åkerman, Ulla" userId="d0083935-d6d3-4ce6-bb83-b342513b4304" providerId="ADAL" clId="{A2C43553-EB8C-4AD3-AC6D-C56648F2BF97}" dt="2020-12-18T14:58:21.798" v="218" actId="1036"/>
          <ac:spMkLst>
            <pc:docMk/>
            <pc:sldMk cId="3473346265" sldId="324"/>
            <ac:spMk id="39" creationId="{54090655-818D-4603-A5CD-CB14B477FCFF}"/>
          </ac:spMkLst>
        </pc:spChg>
        <pc:spChg chg="mod">
          <ac:chgData name="Åkerman, Ulla" userId="d0083935-d6d3-4ce6-bb83-b342513b4304" providerId="ADAL" clId="{A2C43553-EB8C-4AD3-AC6D-C56648F2BF97}" dt="2020-12-18T14:54:34.705" v="69" actId="1035"/>
          <ac:spMkLst>
            <pc:docMk/>
            <pc:sldMk cId="3473346265" sldId="324"/>
            <ac:spMk id="40" creationId="{1E38A87E-BB08-4AC5-83B4-99B009D752DD}"/>
          </ac:spMkLst>
        </pc:spChg>
        <pc:spChg chg="mod">
          <ac:chgData name="Åkerman, Ulla" userId="d0083935-d6d3-4ce6-bb83-b342513b4304" providerId="ADAL" clId="{A2C43553-EB8C-4AD3-AC6D-C56648F2BF97}" dt="2020-12-18T14:54:34.705" v="69" actId="1035"/>
          <ac:spMkLst>
            <pc:docMk/>
            <pc:sldMk cId="3473346265" sldId="324"/>
            <ac:spMk id="41" creationId="{E7307835-8DBD-4B4C-8D25-827EFF553E1F}"/>
          </ac:spMkLst>
        </pc:spChg>
        <pc:spChg chg="mod">
          <ac:chgData name="Åkerman, Ulla" userId="d0083935-d6d3-4ce6-bb83-b342513b4304" providerId="ADAL" clId="{A2C43553-EB8C-4AD3-AC6D-C56648F2BF97}" dt="2020-12-18T14:55:15.079" v="96" actId="1035"/>
          <ac:spMkLst>
            <pc:docMk/>
            <pc:sldMk cId="3473346265" sldId="324"/>
            <ac:spMk id="42" creationId="{78F753EA-6AC5-49F6-A905-4B0DA9477435}"/>
          </ac:spMkLst>
        </pc:spChg>
        <pc:spChg chg="mod">
          <ac:chgData name="Åkerman, Ulla" userId="d0083935-d6d3-4ce6-bb83-b342513b4304" providerId="ADAL" clId="{A2C43553-EB8C-4AD3-AC6D-C56648F2BF97}" dt="2020-12-18T14:55:15.079" v="96" actId="1035"/>
          <ac:spMkLst>
            <pc:docMk/>
            <pc:sldMk cId="3473346265" sldId="324"/>
            <ac:spMk id="43" creationId="{C3038AE7-1999-42E4-A0D5-83C6C3E29B88}"/>
          </ac:spMkLst>
        </pc:spChg>
        <pc:spChg chg="mod">
          <ac:chgData name="Åkerman, Ulla" userId="d0083935-d6d3-4ce6-bb83-b342513b4304" providerId="ADAL" clId="{A2C43553-EB8C-4AD3-AC6D-C56648F2BF97}" dt="2020-12-18T14:56:24.891" v="192" actId="1035"/>
          <ac:spMkLst>
            <pc:docMk/>
            <pc:sldMk cId="3473346265" sldId="324"/>
            <ac:spMk id="44" creationId="{9B484819-C9B2-43F2-9E0C-65114F3620FE}"/>
          </ac:spMkLst>
        </pc:spChg>
        <pc:spChg chg="mod">
          <ac:chgData name="Åkerman, Ulla" userId="d0083935-d6d3-4ce6-bb83-b342513b4304" providerId="ADAL" clId="{A2C43553-EB8C-4AD3-AC6D-C56648F2BF97}" dt="2020-12-18T14:56:35.610" v="199" actId="1035"/>
          <ac:spMkLst>
            <pc:docMk/>
            <pc:sldMk cId="3473346265" sldId="324"/>
            <ac:spMk id="45" creationId="{571D07C4-C83F-4C68-A997-604AF67309E6}"/>
          </ac:spMkLst>
        </pc:spChg>
        <pc:spChg chg="mod">
          <ac:chgData name="Åkerman, Ulla" userId="d0083935-d6d3-4ce6-bb83-b342513b4304" providerId="ADAL" clId="{A2C43553-EB8C-4AD3-AC6D-C56648F2BF97}" dt="2020-12-18T14:57:44.571" v="214" actId="1036"/>
          <ac:spMkLst>
            <pc:docMk/>
            <pc:sldMk cId="3473346265" sldId="324"/>
            <ac:spMk id="46" creationId="{E3FC0818-C62F-4619-8D23-717E0722EFDE}"/>
          </ac:spMkLst>
        </pc:spChg>
        <pc:spChg chg="mod">
          <ac:chgData name="Åkerman, Ulla" userId="d0083935-d6d3-4ce6-bb83-b342513b4304" providerId="ADAL" clId="{A2C43553-EB8C-4AD3-AC6D-C56648F2BF97}" dt="2020-12-18T14:56:35.610" v="199" actId="1035"/>
          <ac:spMkLst>
            <pc:docMk/>
            <pc:sldMk cId="3473346265" sldId="324"/>
            <ac:spMk id="47" creationId="{B2997DAC-421D-4B21-A499-37A5133E0558}"/>
          </ac:spMkLst>
        </pc:spChg>
        <pc:spChg chg="mod">
          <ac:chgData name="Åkerman, Ulla" userId="d0083935-d6d3-4ce6-bb83-b342513b4304" providerId="ADAL" clId="{A2C43553-EB8C-4AD3-AC6D-C56648F2BF97}" dt="2020-12-18T14:57:30.280" v="211" actId="1035"/>
          <ac:spMkLst>
            <pc:docMk/>
            <pc:sldMk cId="3473346265" sldId="324"/>
            <ac:spMk id="48" creationId="{5F835AD6-37EC-4A07-A325-DCBE8C50397B}"/>
          </ac:spMkLst>
        </pc:spChg>
        <pc:spChg chg="mod">
          <ac:chgData name="Åkerman, Ulla" userId="d0083935-d6d3-4ce6-bb83-b342513b4304" providerId="ADAL" clId="{A2C43553-EB8C-4AD3-AC6D-C56648F2BF97}" dt="2020-12-18T14:56:17.601" v="189" actId="14100"/>
          <ac:spMkLst>
            <pc:docMk/>
            <pc:sldMk cId="3473346265" sldId="324"/>
            <ac:spMk id="49" creationId="{F8907CD0-865F-4401-A3F6-28805565416D}"/>
          </ac:spMkLst>
        </pc:spChg>
        <pc:spChg chg="mod">
          <ac:chgData name="Åkerman, Ulla" userId="d0083935-d6d3-4ce6-bb83-b342513b4304" providerId="ADAL" clId="{A2C43553-EB8C-4AD3-AC6D-C56648F2BF97}" dt="2020-12-18T14:56:35.610" v="199" actId="1035"/>
          <ac:spMkLst>
            <pc:docMk/>
            <pc:sldMk cId="3473346265" sldId="324"/>
            <ac:spMk id="50" creationId="{0957C5BE-211E-4328-8E40-4BB43369B08B}"/>
          </ac:spMkLst>
        </pc:spChg>
        <pc:spChg chg="mod">
          <ac:chgData name="Åkerman, Ulla" userId="d0083935-d6d3-4ce6-bb83-b342513b4304" providerId="ADAL" clId="{A2C43553-EB8C-4AD3-AC6D-C56648F2BF97}" dt="2020-12-18T14:57:17.126" v="209" actId="1036"/>
          <ac:spMkLst>
            <pc:docMk/>
            <pc:sldMk cId="3473346265" sldId="324"/>
            <ac:spMk id="51" creationId="{E0E56D94-BEF6-417B-BE01-AA6012E2A853}"/>
          </ac:spMkLst>
        </pc:spChg>
        <pc:spChg chg="mod">
          <ac:chgData name="Åkerman, Ulla" userId="d0083935-d6d3-4ce6-bb83-b342513b4304" providerId="ADAL" clId="{A2C43553-EB8C-4AD3-AC6D-C56648F2BF97}" dt="2020-12-18T14:56:35.610" v="199" actId="1035"/>
          <ac:spMkLst>
            <pc:docMk/>
            <pc:sldMk cId="3473346265" sldId="324"/>
            <ac:spMk id="52" creationId="{88FEA16C-2295-4E63-BD53-09B5C9093F27}"/>
          </ac:spMkLst>
        </pc:spChg>
        <pc:spChg chg="mod">
          <ac:chgData name="Åkerman, Ulla" userId="d0083935-d6d3-4ce6-bb83-b342513b4304" providerId="ADAL" clId="{A2C43553-EB8C-4AD3-AC6D-C56648F2BF97}" dt="2020-12-18T14:57:17.126" v="209" actId="1036"/>
          <ac:spMkLst>
            <pc:docMk/>
            <pc:sldMk cId="3473346265" sldId="324"/>
            <ac:spMk id="53" creationId="{9C26B30E-3642-498D-9DC1-87A72F88199D}"/>
          </ac:spMkLst>
        </pc:spChg>
        <pc:spChg chg="mod">
          <ac:chgData name="Åkerman, Ulla" userId="d0083935-d6d3-4ce6-bb83-b342513b4304" providerId="ADAL" clId="{A2C43553-EB8C-4AD3-AC6D-C56648F2BF97}" dt="2020-12-18T14:55:43.305" v="111" actId="1035"/>
          <ac:spMkLst>
            <pc:docMk/>
            <pc:sldMk cId="3473346265" sldId="324"/>
            <ac:spMk id="54" creationId="{8AB71C34-85FD-4E4D-9F35-33E9C4308DD2}"/>
          </ac:spMkLst>
        </pc:spChg>
        <pc:spChg chg="mod">
          <ac:chgData name="Åkerman, Ulla" userId="d0083935-d6d3-4ce6-bb83-b342513b4304" providerId="ADAL" clId="{A2C43553-EB8C-4AD3-AC6D-C56648F2BF97}" dt="2020-12-18T14:58:09.522" v="217" actId="1076"/>
          <ac:spMkLst>
            <pc:docMk/>
            <pc:sldMk cId="3473346265" sldId="324"/>
            <ac:spMk id="55" creationId="{0B14506A-2825-4BB1-804B-279904657466}"/>
          </ac:spMkLst>
        </pc:spChg>
        <pc:spChg chg="add del">
          <ac:chgData name="Åkerman, Ulla" userId="d0083935-d6d3-4ce6-bb83-b342513b4304" providerId="ADAL" clId="{A2C43553-EB8C-4AD3-AC6D-C56648F2BF97}" dt="2020-12-18T14:56:42.055" v="201" actId="478"/>
          <ac:spMkLst>
            <pc:docMk/>
            <pc:sldMk cId="3473346265" sldId="324"/>
            <ac:spMk id="56" creationId="{30D78223-D9F8-40B8-BF44-6250AE786FB3}"/>
          </ac:spMkLst>
        </pc:spChg>
        <pc:grpChg chg="add del">
          <ac:chgData name="Åkerman, Ulla" userId="d0083935-d6d3-4ce6-bb83-b342513b4304" providerId="ADAL" clId="{A2C43553-EB8C-4AD3-AC6D-C56648F2BF97}" dt="2020-12-18T14:56:42.055" v="201" actId="478"/>
          <ac:grpSpMkLst>
            <pc:docMk/>
            <pc:sldMk cId="3473346265" sldId="324"/>
            <ac:grpSpMk id="30" creationId="{E50CA0CE-0511-4903-8652-0D3558B9D3FD}"/>
          </ac:grpSpMkLst>
        </pc:grpChg>
        <pc:picChg chg="add mod">
          <ac:chgData name="Åkerman, Ulla" userId="d0083935-d6d3-4ce6-bb83-b342513b4304" providerId="ADAL" clId="{A2C43553-EB8C-4AD3-AC6D-C56648F2BF97}" dt="2020-12-18T14:57:54.514" v="215" actId="13244"/>
          <ac:picMkLst>
            <pc:docMk/>
            <pc:sldMk cId="3473346265" sldId="324"/>
            <ac:picMk id="8" creationId="{6F1BAB15-E3E1-4A9E-A18A-FCEFCBC94377}"/>
          </ac:picMkLst>
        </pc:picChg>
      </pc:sldChg>
      <pc:sldChg chg="addSp delSp modSp">
        <pc:chgData name="Åkerman, Ulla" userId="d0083935-d6d3-4ce6-bb83-b342513b4304" providerId="ADAL" clId="{A2C43553-EB8C-4AD3-AC6D-C56648F2BF97}" dt="2020-12-18T09:18:33.523" v="31" actId="13244"/>
        <pc:sldMkLst>
          <pc:docMk/>
          <pc:sldMk cId="2615051094" sldId="326"/>
        </pc:sldMkLst>
        <pc:spChg chg="add del mod">
          <ac:chgData name="Åkerman, Ulla" userId="d0083935-d6d3-4ce6-bb83-b342513b4304" providerId="ADAL" clId="{A2C43553-EB8C-4AD3-AC6D-C56648F2BF97}" dt="2020-12-18T09:15:58.333" v="6" actId="931"/>
          <ac:spMkLst>
            <pc:docMk/>
            <pc:sldMk cId="2615051094" sldId="326"/>
            <ac:spMk id="8" creationId="{C64EEA65-A1B5-44B8-AE19-E88B1917105A}"/>
          </ac:spMkLst>
        </pc:spChg>
        <pc:spChg chg="add del mod">
          <ac:chgData name="Åkerman, Ulla" userId="d0083935-d6d3-4ce6-bb83-b342513b4304" providerId="ADAL" clId="{A2C43553-EB8C-4AD3-AC6D-C56648F2BF97}" dt="2020-12-18T09:16:52.409" v="12" actId="931"/>
          <ac:spMkLst>
            <pc:docMk/>
            <pc:sldMk cId="2615051094" sldId="326"/>
            <ac:spMk id="12" creationId="{9F0883D6-7CE7-4A94-A79C-2B84DF439068}"/>
          </ac:spMkLst>
        </pc:spChg>
        <pc:spChg chg="add del mod">
          <ac:chgData name="Åkerman, Ulla" userId="d0083935-d6d3-4ce6-bb83-b342513b4304" providerId="ADAL" clId="{A2C43553-EB8C-4AD3-AC6D-C56648F2BF97}" dt="2020-12-18T09:18:13.458" v="24" actId="478"/>
          <ac:spMkLst>
            <pc:docMk/>
            <pc:sldMk cId="2615051094" sldId="326"/>
            <ac:spMk id="16" creationId="{D1CE00E1-55C5-4D36-A6AF-FE72BAA1616C}"/>
          </ac:spMkLst>
        </pc:spChg>
        <pc:spChg chg="add del mod">
          <ac:chgData name="Åkerman, Ulla" userId="d0083935-d6d3-4ce6-bb83-b342513b4304" providerId="ADAL" clId="{A2C43553-EB8C-4AD3-AC6D-C56648F2BF97}" dt="2020-12-18T09:18:27.067" v="26" actId="931"/>
          <ac:spMkLst>
            <pc:docMk/>
            <pc:sldMk cId="2615051094" sldId="326"/>
            <ac:spMk id="20" creationId="{5F154830-3DB1-44D9-82EA-16487797E095}"/>
          </ac:spMkLst>
        </pc:spChg>
        <pc:picChg chg="add del mod">
          <ac:chgData name="Åkerman, Ulla" userId="d0083935-d6d3-4ce6-bb83-b342513b4304" providerId="ADAL" clId="{A2C43553-EB8C-4AD3-AC6D-C56648F2BF97}" dt="2020-12-18T09:16:40.405" v="11" actId="478"/>
          <ac:picMkLst>
            <pc:docMk/>
            <pc:sldMk cId="2615051094" sldId="326"/>
            <ac:picMk id="10" creationId="{4621478C-9BD3-401D-ACA7-D55E407A5310}"/>
          </ac:picMkLst>
        </pc:picChg>
        <pc:picChg chg="add del mod">
          <ac:chgData name="Åkerman, Ulla" userId="d0083935-d6d3-4ce6-bb83-b342513b4304" providerId="ADAL" clId="{A2C43553-EB8C-4AD3-AC6D-C56648F2BF97}" dt="2020-12-18T09:18:19.537" v="25" actId="478"/>
          <ac:picMkLst>
            <pc:docMk/>
            <pc:sldMk cId="2615051094" sldId="326"/>
            <ac:picMk id="14" creationId="{98331E24-4242-479F-8E29-E972F7A2E57E}"/>
          </ac:picMkLst>
        </pc:picChg>
        <pc:picChg chg="add del mod">
          <ac:chgData name="Åkerman, Ulla" userId="d0083935-d6d3-4ce6-bb83-b342513b4304" providerId="ADAL" clId="{A2C43553-EB8C-4AD3-AC6D-C56648F2BF97}" dt="2020-12-18T09:18:12.841" v="23" actId="931"/>
          <ac:picMkLst>
            <pc:docMk/>
            <pc:sldMk cId="2615051094" sldId="326"/>
            <ac:picMk id="18" creationId="{6C492D2B-05A5-4413-93BF-DCAB936C751E}"/>
          </ac:picMkLst>
        </pc:picChg>
        <pc:picChg chg="add mod">
          <ac:chgData name="Åkerman, Ulla" userId="d0083935-d6d3-4ce6-bb83-b342513b4304" providerId="ADAL" clId="{A2C43553-EB8C-4AD3-AC6D-C56648F2BF97}" dt="2020-12-18T09:18:33.523" v="31" actId="13244"/>
          <ac:picMkLst>
            <pc:docMk/>
            <pc:sldMk cId="2615051094" sldId="326"/>
            <ac:picMk id="22" creationId="{2BDEF895-D77E-4434-B25E-075E37904C96}"/>
          </ac:picMkLst>
        </pc:picChg>
        <pc:picChg chg="del">
          <ac:chgData name="Åkerman, Ulla" userId="d0083935-d6d3-4ce6-bb83-b342513b4304" providerId="ADAL" clId="{A2C43553-EB8C-4AD3-AC6D-C56648F2BF97}" dt="2020-12-18T09:15:49.182" v="5" actId="478"/>
          <ac:picMkLst>
            <pc:docMk/>
            <pc:sldMk cId="2615051094" sldId="326"/>
            <ac:picMk id="35" creationId="{D9D69DC1-B41D-4E82-A1B8-D2BC66B8D462}"/>
          </ac:picMkLst>
        </pc:picChg>
      </pc:sldChg>
      <pc:sldChg chg="addSp delSp modSp">
        <pc:chgData name="Åkerman, Ulla" userId="d0083935-d6d3-4ce6-bb83-b342513b4304" providerId="ADAL" clId="{A2C43553-EB8C-4AD3-AC6D-C56648F2BF97}" dt="2020-12-18T10:29:36.394" v="39" actId="13244"/>
        <pc:sldMkLst>
          <pc:docMk/>
          <pc:sldMk cId="1158175688" sldId="336"/>
        </pc:sldMkLst>
        <pc:spChg chg="add del mod">
          <ac:chgData name="Åkerman, Ulla" userId="d0083935-d6d3-4ce6-bb83-b342513b4304" providerId="ADAL" clId="{A2C43553-EB8C-4AD3-AC6D-C56648F2BF97}" dt="2020-12-18T10:29:30.408" v="36" actId="931"/>
          <ac:spMkLst>
            <pc:docMk/>
            <pc:sldMk cId="1158175688" sldId="336"/>
            <ac:spMk id="8" creationId="{B3D52645-060E-4E12-AF08-EC3421F69FE3}"/>
          </ac:spMkLst>
        </pc:spChg>
        <pc:picChg chg="add mod">
          <ac:chgData name="Åkerman, Ulla" userId="d0083935-d6d3-4ce6-bb83-b342513b4304" providerId="ADAL" clId="{A2C43553-EB8C-4AD3-AC6D-C56648F2BF97}" dt="2020-12-18T10:29:36.394" v="39" actId="13244"/>
          <ac:picMkLst>
            <pc:docMk/>
            <pc:sldMk cId="1158175688" sldId="336"/>
            <ac:picMk id="10" creationId="{278FC45B-A8F4-473E-B96C-BC99DBB6A9E0}"/>
          </ac:picMkLst>
        </pc:picChg>
        <pc:picChg chg="del">
          <ac:chgData name="Åkerman, Ulla" userId="d0083935-d6d3-4ce6-bb83-b342513b4304" providerId="ADAL" clId="{A2C43553-EB8C-4AD3-AC6D-C56648F2BF97}" dt="2020-12-18T10:29:13.390" v="35" actId="478"/>
          <ac:picMkLst>
            <pc:docMk/>
            <pc:sldMk cId="1158175688" sldId="336"/>
            <ac:picMk id="15" creationId="{C180C272-45F4-4D77-B62A-010444563E01}"/>
          </ac:picMkLst>
        </pc:picChg>
      </pc:sldChg>
      <pc:sldChg chg="modSp">
        <pc:chgData name="Åkerman, Ulla" userId="d0083935-d6d3-4ce6-bb83-b342513b4304" providerId="ADAL" clId="{A2C43553-EB8C-4AD3-AC6D-C56648F2BF97}" dt="2020-12-18T10:00:56.721" v="34" actId="20577"/>
        <pc:sldMkLst>
          <pc:docMk/>
          <pc:sldMk cId="768559339" sldId="348"/>
        </pc:sldMkLst>
        <pc:spChg chg="mod">
          <ac:chgData name="Åkerman, Ulla" userId="d0083935-d6d3-4ce6-bb83-b342513b4304" providerId="ADAL" clId="{A2C43553-EB8C-4AD3-AC6D-C56648F2BF97}" dt="2020-12-18T10:00:56.721" v="34" actId="20577"/>
          <ac:spMkLst>
            <pc:docMk/>
            <pc:sldMk cId="768559339" sldId="348"/>
            <ac:spMk id="2" creationId="{40E6F01B-EEE1-4EA1-9D74-23B85D1B6F25}"/>
          </ac:spMkLst>
        </pc:spChg>
      </pc:sldChg>
    </pc:docChg>
  </pc:docChgLst>
  <pc:docChgLst>
    <pc:chgData name="Åkerman, Ulla" userId="d0083935-d6d3-4ce6-bb83-b342513b4304" providerId="ADAL" clId="{C8346BA7-EE6E-43AA-BA46-31027F0FE80E}"/>
    <pc:docChg chg="undo custSel addSld delSld modSld">
      <pc:chgData name="Åkerman, Ulla" userId="d0083935-d6d3-4ce6-bb83-b342513b4304" providerId="ADAL" clId="{C8346BA7-EE6E-43AA-BA46-31027F0FE80E}" dt="2020-10-26T14:29:20.181" v="1183" actId="962"/>
      <pc:docMkLst>
        <pc:docMk/>
      </pc:docMkLst>
      <pc:sldChg chg="addSp delSp modSp">
        <pc:chgData name="Åkerman, Ulla" userId="d0083935-d6d3-4ce6-bb83-b342513b4304" providerId="ADAL" clId="{C8346BA7-EE6E-43AA-BA46-31027F0FE80E}" dt="2020-10-26T09:55:32.354" v="116" actId="20577"/>
        <pc:sldMkLst>
          <pc:docMk/>
          <pc:sldMk cId="3315617300" sldId="314"/>
        </pc:sldMkLst>
        <pc:spChg chg="mod">
          <ac:chgData name="Åkerman, Ulla" userId="d0083935-d6d3-4ce6-bb83-b342513b4304" providerId="ADAL" clId="{C8346BA7-EE6E-43AA-BA46-31027F0FE80E}" dt="2020-10-26T09:55:32.354" v="116" actId="20577"/>
          <ac:spMkLst>
            <pc:docMk/>
            <pc:sldMk cId="3315617300" sldId="314"/>
            <ac:spMk id="7" creationId="{8786C1A2-0088-4716-8523-4DF8799E79DD}"/>
          </ac:spMkLst>
        </pc:spChg>
        <pc:spChg chg="add del mod">
          <ac:chgData name="Åkerman, Ulla" userId="d0083935-d6d3-4ce6-bb83-b342513b4304" providerId="ADAL" clId="{C8346BA7-EE6E-43AA-BA46-31027F0FE80E}" dt="2020-10-26T09:53:58.127" v="1" actId="931"/>
          <ac:spMkLst>
            <pc:docMk/>
            <pc:sldMk cId="3315617300" sldId="314"/>
            <ac:spMk id="13" creationId="{1878DFE2-5F91-425B-B25F-189D074AB6AB}"/>
          </ac:spMkLst>
        </pc:spChg>
        <pc:picChg chg="del">
          <ac:chgData name="Åkerman, Ulla" userId="d0083935-d6d3-4ce6-bb83-b342513b4304" providerId="ADAL" clId="{C8346BA7-EE6E-43AA-BA46-31027F0FE80E}" dt="2020-10-26T09:53:53.724" v="0" actId="478"/>
          <ac:picMkLst>
            <pc:docMk/>
            <pc:sldMk cId="3315617300" sldId="314"/>
            <ac:picMk id="10" creationId="{D7BC6084-124F-4308-BD91-5FD8C91A7F62}"/>
          </ac:picMkLst>
        </pc:picChg>
        <pc:picChg chg="add mod">
          <ac:chgData name="Åkerman, Ulla" userId="d0083935-d6d3-4ce6-bb83-b342513b4304" providerId="ADAL" clId="{C8346BA7-EE6E-43AA-BA46-31027F0FE80E}" dt="2020-10-26T09:54:22.200" v="71" actId="962"/>
          <ac:picMkLst>
            <pc:docMk/>
            <pc:sldMk cId="3315617300" sldId="314"/>
            <ac:picMk id="15" creationId="{66CEC6DB-DFE2-4EC1-9103-D3D68B5D3F6C}"/>
          </ac:picMkLst>
        </pc:picChg>
      </pc:sldChg>
      <pc:sldChg chg="modSp">
        <pc:chgData name="Åkerman, Ulla" userId="d0083935-d6d3-4ce6-bb83-b342513b4304" providerId="ADAL" clId="{C8346BA7-EE6E-43AA-BA46-31027F0FE80E}" dt="2020-10-26T09:56:27.462" v="175" actId="14100"/>
        <pc:sldMkLst>
          <pc:docMk/>
          <pc:sldMk cId="141904808" sldId="318"/>
        </pc:sldMkLst>
        <pc:spChg chg="mod">
          <ac:chgData name="Åkerman, Ulla" userId="d0083935-d6d3-4ce6-bb83-b342513b4304" providerId="ADAL" clId="{C8346BA7-EE6E-43AA-BA46-31027F0FE80E}" dt="2020-10-26T09:56:18.422" v="173" actId="14100"/>
          <ac:spMkLst>
            <pc:docMk/>
            <pc:sldMk cId="141904808" sldId="318"/>
            <ac:spMk id="2" creationId="{8D2B00BA-A544-41B3-936D-480DA53D8A18}"/>
          </ac:spMkLst>
        </pc:spChg>
        <pc:spChg chg="mod">
          <ac:chgData name="Åkerman, Ulla" userId="d0083935-d6d3-4ce6-bb83-b342513b4304" providerId="ADAL" clId="{C8346BA7-EE6E-43AA-BA46-31027F0FE80E}" dt="2020-10-26T09:56:27.462" v="175" actId="14100"/>
          <ac:spMkLst>
            <pc:docMk/>
            <pc:sldMk cId="141904808" sldId="318"/>
            <ac:spMk id="7" creationId="{D4422397-E787-42A5-9BAA-88253D23C9A4}"/>
          </ac:spMkLst>
        </pc:spChg>
      </pc:sldChg>
      <pc:sldChg chg="addSp delSp modSp">
        <pc:chgData name="Åkerman, Ulla" userId="d0083935-d6d3-4ce6-bb83-b342513b4304" providerId="ADAL" clId="{C8346BA7-EE6E-43AA-BA46-31027F0FE80E}" dt="2020-10-26T13:20:38.278" v="214" actId="27309"/>
        <pc:sldMkLst>
          <pc:docMk/>
          <pc:sldMk cId="3473346265" sldId="324"/>
        </pc:sldMkLst>
        <pc:graphicFrameChg chg="add del modGraphic">
          <ac:chgData name="Åkerman, Ulla" userId="d0083935-d6d3-4ce6-bb83-b342513b4304" providerId="ADAL" clId="{C8346BA7-EE6E-43AA-BA46-31027F0FE80E}" dt="2020-10-26T13:20:38.278" v="214" actId="27309"/>
          <ac:graphicFrameMkLst>
            <pc:docMk/>
            <pc:sldMk cId="3473346265" sldId="324"/>
            <ac:graphicFrameMk id="10" creationId="{55DC580D-0FDB-4BE8-9906-E7D273FB1C9F}"/>
          </ac:graphicFrameMkLst>
        </pc:graphicFrameChg>
        <pc:picChg chg="add mod">
          <ac:chgData name="Åkerman, Ulla" userId="d0083935-d6d3-4ce6-bb83-b342513b4304" providerId="ADAL" clId="{C8346BA7-EE6E-43AA-BA46-31027F0FE80E}" dt="2020-10-26T13:19:13.516" v="211" actId="962"/>
          <ac:picMkLst>
            <pc:docMk/>
            <pc:sldMk cId="3473346265" sldId="324"/>
            <ac:picMk id="7" creationId="{A4E0DAF2-D2CB-4EC1-BDAE-6B453AF1DB96}"/>
          </ac:picMkLst>
        </pc:picChg>
        <pc:picChg chg="del">
          <ac:chgData name="Åkerman, Ulla" userId="d0083935-d6d3-4ce6-bb83-b342513b4304" providerId="ADAL" clId="{C8346BA7-EE6E-43AA-BA46-31027F0FE80E}" dt="2020-10-26T13:12:00.132" v="193" actId="478"/>
          <ac:picMkLst>
            <pc:docMk/>
            <pc:sldMk cId="3473346265" sldId="324"/>
            <ac:picMk id="8" creationId="{FE101584-572C-412C-A463-03B06FD15202}"/>
          </ac:picMkLst>
        </pc:picChg>
      </pc:sldChg>
      <pc:sldChg chg="addSp delSp modSp">
        <pc:chgData name="Åkerman, Ulla" userId="d0083935-d6d3-4ce6-bb83-b342513b4304" providerId="ADAL" clId="{C8346BA7-EE6E-43AA-BA46-31027F0FE80E}" dt="2020-10-26T13:31:01.312" v="287" actId="1076"/>
        <pc:sldMkLst>
          <pc:docMk/>
          <pc:sldMk cId="2615051094" sldId="326"/>
        </pc:sldMkLst>
        <pc:spChg chg="mod">
          <ac:chgData name="Åkerman, Ulla" userId="d0083935-d6d3-4ce6-bb83-b342513b4304" providerId="ADAL" clId="{C8346BA7-EE6E-43AA-BA46-31027F0FE80E}" dt="2020-10-26T13:31:01.312" v="287" actId="1076"/>
          <ac:spMkLst>
            <pc:docMk/>
            <pc:sldMk cId="2615051094" sldId="326"/>
            <ac:spMk id="2" creationId="{C0A017F0-017B-473D-AF93-2AAEFE9258BE}"/>
          </ac:spMkLst>
        </pc:spChg>
        <pc:spChg chg="mod">
          <ac:chgData name="Åkerman, Ulla" userId="d0083935-d6d3-4ce6-bb83-b342513b4304" providerId="ADAL" clId="{C8346BA7-EE6E-43AA-BA46-31027F0FE80E}" dt="2020-10-26T13:30:02.760" v="266" actId="20577"/>
          <ac:spMkLst>
            <pc:docMk/>
            <pc:sldMk cId="2615051094" sldId="326"/>
            <ac:spMk id="7" creationId="{4736D399-2CFA-43B4-B9B8-CF59B9956A13}"/>
          </ac:spMkLst>
        </pc:spChg>
        <pc:spChg chg="add del mod">
          <ac:chgData name="Åkerman, Ulla" userId="d0083935-d6d3-4ce6-bb83-b342513b4304" providerId="ADAL" clId="{C8346BA7-EE6E-43AA-BA46-31027F0FE80E}" dt="2020-10-26T13:27:24.346" v="216" actId="931"/>
          <ac:spMkLst>
            <pc:docMk/>
            <pc:sldMk cId="2615051094" sldId="326"/>
            <ac:spMk id="17" creationId="{466A54C8-E3D9-4D72-8A62-BE5F3C515D20}"/>
          </ac:spMkLst>
        </pc:spChg>
        <pc:spChg chg="add del mod">
          <ac:chgData name="Åkerman, Ulla" userId="d0083935-d6d3-4ce6-bb83-b342513b4304" providerId="ADAL" clId="{C8346BA7-EE6E-43AA-BA46-31027F0FE80E}" dt="2020-10-26T13:27:36.213" v="221" actId="931"/>
          <ac:spMkLst>
            <pc:docMk/>
            <pc:sldMk cId="2615051094" sldId="326"/>
            <ac:spMk id="21" creationId="{25EF6C50-0C79-40B8-9613-66DC96B34563}"/>
          </ac:spMkLst>
        </pc:spChg>
        <pc:spChg chg="add del mod">
          <ac:chgData name="Åkerman, Ulla" userId="d0083935-d6d3-4ce6-bb83-b342513b4304" providerId="ADAL" clId="{C8346BA7-EE6E-43AA-BA46-31027F0FE80E}" dt="2020-10-26T13:28:01.282" v="225" actId="931"/>
          <ac:spMkLst>
            <pc:docMk/>
            <pc:sldMk cId="2615051094" sldId="326"/>
            <ac:spMk id="25" creationId="{AA899735-48BB-4CE2-B3A3-199EA0E2FE5C}"/>
          </ac:spMkLst>
        </pc:spChg>
        <pc:spChg chg="add del mod">
          <ac:chgData name="Åkerman, Ulla" userId="d0083935-d6d3-4ce6-bb83-b342513b4304" providerId="ADAL" clId="{C8346BA7-EE6E-43AA-BA46-31027F0FE80E}" dt="2020-10-26T13:28:39.266" v="229" actId="931"/>
          <ac:spMkLst>
            <pc:docMk/>
            <pc:sldMk cId="2615051094" sldId="326"/>
            <ac:spMk id="29" creationId="{EEAB1EA8-7649-440A-B639-5E5980849110}"/>
          </ac:spMkLst>
        </pc:spChg>
        <pc:spChg chg="add del mod">
          <ac:chgData name="Åkerman, Ulla" userId="d0083935-d6d3-4ce6-bb83-b342513b4304" providerId="ADAL" clId="{C8346BA7-EE6E-43AA-BA46-31027F0FE80E}" dt="2020-10-26T13:29:30.217" v="233" actId="931"/>
          <ac:spMkLst>
            <pc:docMk/>
            <pc:sldMk cId="2615051094" sldId="326"/>
            <ac:spMk id="33" creationId="{36380CDE-5C7F-4FA6-A76B-28383685A795}"/>
          </ac:spMkLst>
        </pc:spChg>
        <pc:picChg chg="del">
          <ac:chgData name="Åkerman, Ulla" userId="d0083935-d6d3-4ce6-bb83-b342513b4304" providerId="ADAL" clId="{C8346BA7-EE6E-43AA-BA46-31027F0FE80E}" dt="2020-10-26T13:27:20.977" v="215" actId="478"/>
          <ac:picMkLst>
            <pc:docMk/>
            <pc:sldMk cId="2615051094" sldId="326"/>
            <ac:picMk id="14" creationId="{00920212-16B8-4020-B495-BD4D10200779}"/>
          </ac:picMkLst>
        </pc:picChg>
        <pc:picChg chg="add del mod">
          <ac:chgData name="Åkerman, Ulla" userId="d0083935-d6d3-4ce6-bb83-b342513b4304" providerId="ADAL" clId="{C8346BA7-EE6E-43AA-BA46-31027F0FE80E}" dt="2020-10-26T13:27:30.695" v="220" actId="478"/>
          <ac:picMkLst>
            <pc:docMk/>
            <pc:sldMk cId="2615051094" sldId="326"/>
            <ac:picMk id="19" creationId="{CD871993-F896-4D76-B45A-154ABA7ACC7A}"/>
          </ac:picMkLst>
        </pc:picChg>
        <pc:picChg chg="add del mod">
          <ac:chgData name="Åkerman, Ulla" userId="d0083935-d6d3-4ce6-bb83-b342513b4304" providerId="ADAL" clId="{C8346BA7-EE6E-43AA-BA46-31027F0FE80E}" dt="2020-10-26T13:27:56.675" v="224" actId="478"/>
          <ac:picMkLst>
            <pc:docMk/>
            <pc:sldMk cId="2615051094" sldId="326"/>
            <ac:picMk id="23" creationId="{47F8EF8F-20E2-4E68-976D-83519FF8F189}"/>
          </ac:picMkLst>
        </pc:picChg>
        <pc:picChg chg="add del mod">
          <ac:chgData name="Åkerman, Ulla" userId="d0083935-d6d3-4ce6-bb83-b342513b4304" providerId="ADAL" clId="{C8346BA7-EE6E-43AA-BA46-31027F0FE80E}" dt="2020-10-26T13:28:31.691" v="228" actId="478"/>
          <ac:picMkLst>
            <pc:docMk/>
            <pc:sldMk cId="2615051094" sldId="326"/>
            <ac:picMk id="27" creationId="{8182B004-A301-4A92-AB3C-D4946962A171}"/>
          </ac:picMkLst>
        </pc:picChg>
        <pc:picChg chg="add del mod">
          <ac:chgData name="Åkerman, Ulla" userId="d0083935-d6d3-4ce6-bb83-b342513b4304" providerId="ADAL" clId="{C8346BA7-EE6E-43AA-BA46-31027F0FE80E}" dt="2020-10-26T13:29:22.712" v="232" actId="478"/>
          <ac:picMkLst>
            <pc:docMk/>
            <pc:sldMk cId="2615051094" sldId="326"/>
            <ac:picMk id="31" creationId="{161E7B45-B3AE-445E-8E6A-965DF894A077}"/>
          </ac:picMkLst>
        </pc:picChg>
        <pc:picChg chg="add mod">
          <ac:chgData name="Åkerman, Ulla" userId="d0083935-d6d3-4ce6-bb83-b342513b4304" providerId="ADAL" clId="{C8346BA7-EE6E-43AA-BA46-31027F0FE80E}" dt="2020-10-26T13:30:48.392" v="284" actId="962"/>
          <ac:picMkLst>
            <pc:docMk/>
            <pc:sldMk cId="2615051094" sldId="326"/>
            <ac:picMk id="35" creationId="{D9D69DC1-B41D-4E82-A1B8-D2BC66B8D462}"/>
          </ac:picMkLst>
        </pc:picChg>
      </pc:sldChg>
      <pc:sldChg chg="addSp delSp modSp delAnim">
        <pc:chgData name="Åkerman, Ulla" userId="d0083935-d6d3-4ce6-bb83-b342513b4304" providerId="ADAL" clId="{C8346BA7-EE6E-43AA-BA46-31027F0FE80E}" dt="2020-10-26T13:35:02.335" v="351" actId="1076"/>
        <pc:sldMkLst>
          <pc:docMk/>
          <pc:sldMk cId="232067516" sldId="327"/>
        </pc:sldMkLst>
        <pc:spChg chg="mod">
          <ac:chgData name="Åkerman, Ulla" userId="d0083935-d6d3-4ce6-bb83-b342513b4304" providerId="ADAL" clId="{C8346BA7-EE6E-43AA-BA46-31027F0FE80E}" dt="2020-10-26T13:31:37.741" v="297" actId="20577"/>
          <ac:spMkLst>
            <pc:docMk/>
            <pc:sldMk cId="232067516" sldId="327"/>
            <ac:spMk id="2" creationId="{8E357C5F-6ED8-4874-9DFC-9C7772569A8A}"/>
          </ac:spMkLst>
        </pc:spChg>
        <pc:spChg chg="mod">
          <ac:chgData name="Åkerman, Ulla" userId="d0083935-d6d3-4ce6-bb83-b342513b4304" providerId="ADAL" clId="{C8346BA7-EE6E-43AA-BA46-31027F0FE80E}" dt="2020-10-26T13:31:54.623" v="303" actId="20577"/>
          <ac:spMkLst>
            <pc:docMk/>
            <pc:sldMk cId="232067516" sldId="327"/>
            <ac:spMk id="8" creationId="{04AF254E-014E-4FE6-9D8D-969F05EFA7C7}"/>
          </ac:spMkLst>
        </pc:spChg>
        <pc:spChg chg="mod">
          <ac:chgData name="Åkerman, Ulla" userId="d0083935-d6d3-4ce6-bb83-b342513b4304" providerId="ADAL" clId="{C8346BA7-EE6E-43AA-BA46-31027F0FE80E}" dt="2020-10-26T13:35:02.335" v="351" actId="1076"/>
          <ac:spMkLst>
            <pc:docMk/>
            <pc:sldMk cId="232067516" sldId="327"/>
            <ac:spMk id="9" creationId="{506B8577-4670-427B-BCED-06576A3FD64C}"/>
          </ac:spMkLst>
        </pc:spChg>
        <pc:spChg chg="mod">
          <ac:chgData name="Åkerman, Ulla" userId="d0083935-d6d3-4ce6-bb83-b342513b4304" providerId="ADAL" clId="{C8346BA7-EE6E-43AA-BA46-31027F0FE80E}" dt="2020-10-26T13:34:40.871" v="339" actId="14100"/>
          <ac:spMkLst>
            <pc:docMk/>
            <pc:sldMk cId="232067516" sldId="327"/>
            <ac:spMk id="10" creationId="{CBC0644F-553B-4D4E-9534-9A97C4BEF8D4}"/>
          </ac:spMkLst>
        </pc:spChg>
        <pc:spChg chg="del">
          <ac:chgData name="Åkerman, Ulla" userId="d0083935-d6d3-4ce6-bb83-b342513b4304" providerId="ADAL" clId="{C8346BA7-EE6E-43AA-BA46-31027F0FE80E}" dt="2020-10-26T13:32:58.088" v="308" actId="478"/>
          <ac:spMkLst>
            <pc:docMk/>
            <pc:sldMk cId="232067516" sldId="327"/>
            <ac:spMk id="11" creationId="{E4D42B9A-A08D-4F72-B2BA-CF5E5F5EE0D7}"/>
          </ac:spMkLst>
        </pc:spChg>
        <pc:spChg chg="del">
          <ac:chgData name="Åkerman, Ulla" userId="d0083935-d6d3-4ce6-bb83-b342513b4304" providerId="ADAL" clId="{C8346BA7-EE6E-43AA-BA46-31027F0FE80E}" dt="2020-10-26T13:33:13.066" v="315" actId="478"/>
          <ac:spMkLst>
            <pc:docMk/>
            <pc:sldMk cId="232067516" sldId="327"/>
            <ac:spMk id="12" creationId="{351DAA53-AC10-4B7B-A2AE-9DB3F67BE8A2}"/>
          </ac:spMkLst>
        </pc:spChg>
        <pc:spChg chg="del">
          <ac:chgData name="Åkerman, Ulla" userId="d0083935-d6d3-4ce6-bb83-b342513b4304" providerId="ADAL" clId="{C8346BA7-EE6E-43AA-BA46-31027F0FE80E}" dt="2020-10-26T13:33:34.270" v="327" actId="478"/>
          <ac:spMkLst>
            <pc:docMk/>
            <pc:sldMk cId="232067516" sldId="327"/>
            <ac:spMk id="19" creationId="{0AC9D87A-54FD-4128-A5B7-26F76A9E76FF}"/>
          </ac:spMkLst>
        </pc:spChg>
        <pc:spChg chg="mod topLvl">
          <ac:chgData name="Åkerman, Ulla" userId="d0083935-d6d3-4ce6-bb83-b342513b4304" providerId="ADAL" clId="{C8346BA7-EE6E-43AA-BA46-31027F0FE80E}" dt="2020-10-26T13:34:07.731" v="332" actId="164"/>
          <ac:spMkLst>
            <pc:docMk/>
            <pc:sldMk cId="232067516" sldId="327"/>
            <ac:spMk id="22" creationId="{4E049B50-6A24-48EA-873A-5598CE4EC98E}"/>
          </ac:spMkLst>
        </pc:spChg>
        <pc:spChg chg="mod topLvl">
          <ac:chgData name="Åkerman, Ulla" userId="d0083935-d6d3-4ce6-bb83-b342513b4304" providerId="ADAL" clId="{C8346BA7-EE6E-43AA-BA46-31027F0FE80E}" dt="2020-10-26T13:34:07.731" v="332" actId="164"/>
          <ac:spMkLst>
            <pc:docMk/>
            <pc:sldMk cId="232067516" sldId="327"/>
            <ac:spMk id="23" creationId="{781D4FFE-5BEA-4673-BECB-509CFD4C3BCC}"/>
          </ac:spMkLst>
        </pc:spChg>
        <pc:spChg chg="mod">
          <ac:chgData name="Åkerman, Ulla" userId="d0083935-d6d3-4ce6-bb83-b342513b4304" providerId="ADAL" clId="{C8346BA7-EE6E-43AA-BA46-31027F0FE80E}" dt="2020-10-26T13:34:52.897" v="350" actId="20577"/>
          <ac:spMkLst>
            <pc:docMk/>
            <pc:sldMk cId="232067516" sldId="327"/>
            <ac:spMk id="25" creationId="{1154DF70-0C6C-4BE0-B39B-9941F03C0517}"/>
          </ac:spMkLst>
        </pc:spChg>
        <pc:grpChg chg="add mod">
          <ac:chgData name="Åkerman, Ulla" userId="d0083935-d6d3-4ce6-bb83-b342513b4304" providerId="ADAL" clId="{C8346BA7-EE6E-43AA-BA46-31027F0FE80E}" dt="2020-10-26T13:34:07.731" v="332" actId="164"/>
          <ac:grpSpMkLst>
            <pc:docMk/>
            <pc:sldMk cId="232067516" sldId="327"/>
            <ac:grpSpMk id="14" creationId="{67ECA5CA-B948-4293-8018-AEDFA311EBAB}"/>
          </ac:grpSpMkLst>
        </pc:grpChg>
        <pc:grpChg chg="add del mod">
          <ac:chgData name="Åkerman, Ulla" userId="d0083935-d6d3-4ce6-bb83-b342513b4304" providerId="ADAL" clId="{C8346BA7-EE6E-43AA-BA46-31027F0FE80E}" dt="2020-10-26T13:33:45.669" v="329" actId="165"/>
          <ac:grpSpMkLst>
            <pc:docMk/>
            <pc:sldMk cId="232067516" sldId="327"/>
            <ac:grpSpMk id="21" creationId="{159E04A7-53D8-4FFE-AD5D-864536D9D34F}"/>
          </ac:grpSpMkLst>
        </pc:grpChg>
        <pc:grpChg chg="add mod">
          <ac:chgData name="Åkerman, Ulla" userId="d0083935-d6d3-4ce6-bb83-b342513b4304" providerId="ADAL" clId="{C8346BA7-EE6E-43AA-BA46-31027F0FE80E}" dt="2020-10-26T13:34:13.142" v="334" actId="1076"/>
          <ac:grpSpMkLst>
            <pc:docMk/>
            <pc:sldMk cId="232067516" sldId="327"/>
            <ac:grpSpMk id="24" creationId="{AC1A4CBC-D483-4A1F-AAA0-250E54E284CE}"/>
          </ac:grpSpMkLst>
        </pc:grpChg>
      </pc:sldChg>
      <pc:sldChg chg="del">
        <pc:chgData name="Åkerman, Ulla" userId="d0083935-d6d3-4ce6-bb83-b342513b4304" providerId="ADAL" clId="{C8346BA7-EE6E-43AA-BA46-31027F0FE80E}" dt="2020-10-26T13:36:59.208" v="354" actId="2696"/>
        <pc:sldMkLst>
          <pc:docMk/>
          <pc:sldMk cId="4065768979" sldId="331"/>
        </pc:sldMkLst>
      </pc:sldChg>
      <pc:sldChg chg="del">
        <pc:chgData name="Åkerman, Ulla" userId="d0083935-d6d3-4ce6-bb83-b342513b4304" providerId="ADAL" clId="{C8346BA7-EE6E-43AA-BA46-31027F0FE80E}" dt="2020-10-26T13:37:06.922" v="355" actId="2696"/>
        <pc:sldMkLst>
          <pc:docMk/>
          <pc:sldMk cId="3277284000" sldId="332"/>
        </pc:sldMkLst>
      </pc:sldChg>
      <pc:sldChg chg="addSp delSp modSp">
        <pc:chgData name="Åkerman, Ulla" userId="d0083935-d6d3-4ce6-bb83-b342513b4304" providerId="ADAL" clId="{C8346BA7-EE6E-43AA-BA46-31027F0FE80E}" dt="2020-10-26T13:48:01.983" v="508" actId="20577"/>
        <pc:sldMkLst>
          <pc:docMk/>
          <pc:sldMk cId="3769486148" sldId="334"/>
        </pc:sldMkLst>
        <pc:spChg chg="mod">
          <ac:chgData name="Åkerman, Ulla" userId="d0083935-d6d3-4ce6-bb83-b342513b4304" providerId="ADAL" clId="{C8346BA7-EE6E-43AA-BA46-31027F0FE80E}" dt="2020-10-26T13:48:01.983" v="508" actId="20577"/>
          <ac:spMkLst>
            <pc:docMk/>
            <pc:sldMk cId="3769486148" sldId="334"/>
            <ac:spMk id="7" creationId="{DA7DE232-EA80-43E6-9FF1-80EFB33B81A5}"/>
          </ac:spMkLst>
        </pc:spChg>
        <pc:spChg chg="add del mod">
          <ac:chgData name="Åkerman, Ulla" userId="d0083935-d6d3-4ce6-bb83-b342513b4304" providerId="ADAL" clId="{C8346BA7-EE6E-43AA-BA46-31027F0FE80E}" dt="2020-10-26T13:38:17.418" v="357" actId="931"/>
          <ac:spMkLst>
            <pc:docMk/>
            <pc:sldMk cId="3769486148" sldId="334"/>
            <ac:spMk id="13" creationId="{B84918EA-2E7C-4BC7-99F3-00C41C5443D8}"/>
          </ac:spMkLst>
        </pc:spChg>
        <pc:picChg chg="del">
          <ac:chgData name="Åkerman, Ulla" userId="d0083935-d6d3-4ce6-bb83-b342513b4304" providerId="ADAL" clId="{C8346BA7-EE6E-43AA-BA46-31027F0FE80E}" dt="2020-10-26T13:37:21.851" v="356" actId="478"/>
          <ac:picMkLst>
            <pc:docMk/>
            <pc:sldMk cId="3769486148" sldId="334"/>
            <ac:picMk id="11" creationId="{612B6112-0B60-4C9F-8791-658A57C2BDE8}"/>
          </ac:picMkLst>
        </pc:picChg>
        <pc:picChg chg="add mod">
          <ac:chgData name="Åkerman, Ulla" userId="d0083935-d6d3-4ce6-bb83-b342513b4304" providerId="ADAL" clId="{C8346BA7-EE6E-43AA-BA46-31027F0FE80E}" dt="2020-10-26T13:39:28.562" v="360" actId="13244"/>
          <ac:picMkLst>
            <pc:docMk/>
            <pc:sldMk cId="3769486148" sldId="334"/>
            <ac:picMk id="15" creationId="{4AE875AC-619C-4185-87DC-375DECC05777}"/>
          </ac:picMkLst>
        </pc:picChg>
      </pc:sldChg>
      <pc:sldChg chg="modSp">
        <pc:chgData name="Åkerman, Ulla" userId="d0083935-d6d3-4ce6-bb83-b342513b4304" providerId="ADAL" clId="{C8346BA7-EE6E-43AA-BA46-31027F0FE80E}" dt="2020-10-26T13:55:10.647" v="749" actId="1076"/>
        <pc:sldMkLst>
          <pc:docMk/>
          <pc:sldMk cId="1660831285" sldId="335"/>
        </pc:sldMkLst>
        <pc:grpChg chg="mod">
          <ac:chgData name="Åkerman, Ulla" userId="d0083935-d6d3-4ce6-bb83-b342513b4304" providerId="ADAL" clId="{C8346BA7-EE6E-43AA-BA46-31027F0FE80E}" dt="2020-10-26T13:55:10.647" v="749" actId="1076"/>
          <ac:grpSpMkLst>
            <pc:docMk/>
            <pc:sldMk cId="1660831285" sldId="335"/>
            <ac:grpSpMk id="24" creationId="{BBEF9CE3-88FE-470A-BE37-0FD7879DA3BE}"/>
          </ac:grpSpMkLst>
        </pc:grpChg>
      </pc:sldChg>
      <pc:sldChg chg="addSp delSp modSp">
        <pc:chgData name="Åkerman, Ulla" userId="d0083935-d6d3-4ce6-bb83-b342513b4304" providerId="ADAL" clId="{C8346BA7-EE6E-43AA-BA46-31027F0FE80E}" dt="2020-10-26T14:15:53.690" v="1161" actId="13244"/>
        <pc:sldMkLst>
          <pc:docMk/>
          <pc:sldMk cId="1158175688" sldId="336"/>
        </pc:sldMkLst>
        <pc:spChg chg="add del mod">
          <ac:chgData name="Åkerman, Ulla" userId="d0083935-d6d3-4ce6-bb83-b342513b4304" providerId="ADAL" clId="{C8346BA7-EE6E-43AA-BA46-31027F0FE80E}" dt="2020-10-26T14:15:42.681" v="1156" actId="931"/>
          <ac:spMkLst>
            <pc:docMk/>
            <pc:sldMk cId="1158175688" sldId="336"/>
            <ac:spMk id="13" creationId="{184E6484-BB15-4EF6-B23A-BF94FF4BE024}"/>
          </ac:spMkLst>
        </pc:spChg>
        <pc:picChg chg="del">
          <ac:chgData name="Åkerman, Ulla" userId="d0083935-d6d3-4ce6-bb83-b342513b4304" providerId="ADAL" clId="{C8346BA7-EE6E-43AA-BA46-31027F0FE80E}" dt="2020-10-26T14:15:36.761" v="1155" actId="478"/>
          <ac:picMkLst>
            <pc:docMk/>
            <pc:sldMk cId="1158175688" sldId="336"/>
            <ac:picMk id="11" creationId="{8C967701-8626-47DE-8E15-0C2026B5209C}"/>
          </ac:picMkLst>
        </pc:picChg>
        <pc:picChg chg="add mod">
          <ac:chgData name="Åkerman, Ulla" userId="d0083935-d6d3-4ce6-bb83-b342513b4304" providerId="ADAL" clId="{C8346BA7-EE6E-43AA-BA46-31027F0FE80E}" dt="2020-10-26T14:15:53.690" v="1161" actId="13244"/>
          <ac:picMkLst>
            <pc:docMk/>
            <pc:sldMk cId="1158175688" sldId="336"/>
            <ac:picMk id="15" creationId="{C180C272-45F4-4D77-B62A-010444563E01}"/>
          </ac:picMkLst>
        </pc:picChg>
      </pc:sldChg>
      <pc:sldChg chg="modSp">
        <pc:chgData name="Åkerman, Ulla" userId="d0083935-d6d3-4ce6-bb83-b342513b4304" providerId="ADAL" clId="{C8346BA7-EE6E-43AA-BA46-31027F0FE80E}" dt="2020-10-26T14:13:58.160" v="1154" actId="1076"/>
        <pc:sldMkLst>
          <pc:docMk/>
          <pc:sldMk cId="3110583444" sldId="338"/>
        </pc:sldMkLst>
        <pc:picChg chg="mod">
          <ac:chgData name="Åkerman, Ulla" userId="d0083935-d6d3-4ce6-bb83-b342513b4304" providerId="ADAL" clId="{C8346BA7-EE6E-43AA-BA46-31027F0FE80E}" dt="2020-10-26T14:13:58.160" v="1154" actId="1076"/>
          <ac:picMkLst>
            <pc:docMk/>
            <pc:sldMk cId="3110583444" sldId="338"/>
            <ac:picMk id="13" creationId="{73023BAE-E5E7-42D3-8506-5FCB944B085D}"/>
          </ac:picMkLst>
        </pc:picChg>
      </pc:sldChg>
      <pc:sldChg chg="modSp">
        <pc:chgData name="Åkerman, Ulla" userId="d0083935-d6d3-4ce6-bb83-b342513b4304" providerId="ADAL" clId="{C8346BA7-EE6E-43AA-BA46-31027F0FE80E}" dt="2020-10-26T14:26:06.436" v="1170" actId="207"/>
        <pc:sldMkLst>
          <pc:docMk/>
          <pc:sldMk cId="1247457502" sldId="339"/>
        </pc:sldMkLst>
        <pc:spChg chg="mod">
          <ac:chgData name="Åkerman, Ulla" userId="d0083935-d6d3-4ce6-bb83-b342513b4304" providerId="ADAL" clId="{C8346BA7-EE6E-43AA-BA46-31027F0FE80E}" dt="2020-10-26T14:26:06.436" v="1170" actId="207"/>
          <ac:spMkLst>
            <pc:docMk/>
            <pc:sldMk cId="1247457502" sldId="339"/>
            <ac:spMk id="27" creationId="{99012F31-5832-4EA8-B919-447823ECF36E}"/>
          </ac:spMkLst>
        </pc:spChg>
      </pc:sldChg>
      <pc:sldChg chg="addSp delSp modSp">
        <pc:chgData name="Åkerman, Ulla" userId="d0083935-d6d3-4ce6-bb83-b342513b4304" providerId="ADAL" clId="{C8346BA7-EE6E-43AA-BA46-31027F0FE80E}" dt="2020-10-26T14:29:20.181" v="1183" actId="962"/>
        <pc:sldMkLst>
          <pc:docMk/>
          <pc:sldMk cId="1340289225" sldId="341"/>
        </pc:sldMkLst>
        <pc:spChg chg="add del mod">
          <ac:chgData name="Åkerman, Ulla" userId="d0083935-d6d3-4ce6-bb83-b342513b4304" providerId="ADAL" clId="{C8346BA7-EE6E-43AA-BA46-31027F0FE80E}" dt="2020-10-26T14:28:18.271" v="1172" actId="931"/>
          <ac:spMkLst>
            <pc:docMk/>
            <pc:sldMk cId="1340289225" sldId="341"/>
            <ac:spMk id="21" creationId="{6498F55F-0FFA-490F-8B7B-54A68E3EC3AF}"/>
          </ac:spMkLst>
        </pc:spChg>
        <pc:spChg chg="add del mod">
          <ac:chgData name="Åkerman, Ulla" userId="d0083935-d6d3-4ce6-bb83-b342513b4304" providerId="ADAL" clId="{C8346BA7-EE6E-43AA-BA46-31027F0FE80E}" dt="2020-10-26T14:29:15.709" v="1179" actId="931"/>
          <ac:spMkLst>
            <pc:docMk/>
            <pc:sldMk cId="1340289225" sldId="341"/>
            <ac:spMk id="25" creationId="{F3FDA89F-B621-48A4-984B-16636FD53EE2}"/>
          </ac:spMkLst>
        </pc:spChg>
        <pc:picChg chg="del">
          <ac:chgData name="Åkerman, Ulla" userId="d0083935-d6d3-4ce6-bb83-b342513b4304" providerId="ADAL" clId="{C8346BA7-EE6E-43AA-BA46-31027F0FE80E}" dt="2020-10-26T14:28:08.847" v="1171" actId="478"/>
          <ac:picMkLst>
            <pc:docMk/>
            <pc:sldMk cId="1340289225" sldId="341"/>
            <ac:picMk id="19" creationId="{6F795A7F-03EB-486E-927F-16D1A87C3CA9}"/>
          </ac:picMkLst>
        </pc:picChg>
        <pc:picChg chg="add del mod">
          <ac:chgData name="Åkerman, Ulla" userId="d0083935-d6d3-4ce6-bb83-b342513b4304" providerId="ADAL" clId="{C8346BA7-EE6E-43AA-BA46-31027F0FE80E}" dt="2020-10-26T14:29:11.431" v="1178" actId="478"/>
          <ac:picMkLst>
            <pc:docMk/>
            <pc:sldMk cId="1340289225" sldId="341"/>
            <ac:picMk id="23" creationId="{A1068CFD-C0B4-405B-B8D9-277076CC7C38}"/>
          </ac:picMkLst>
        </pc:picChg>
        <pc:picChg chg="add mod">
          <ac:chgData name="Åkerman, Ulla" userId="d0083935-d6d3-4ce6-bb83-b342513b4304" providerId="ADAL" clId="{C8346BA7-EE6E-43AA-BA46-31027F0FE80E}" dt="2020-10-26T14:29:20.181" v="1183" actId="962"/>
          <ac:picMkLst>
            <pc:docMk/>
            <pc:sldMk cId="1340289225" sldId="341"/>
            <ac:picMk id="27" creationId="{D9E09946-5850-4683-9A40-6F7D127B70A7}"/>
          </ac:picMkLst>
        </pc:picChg>
      </pc:sldChg>
      <pc:sldChg chg="del">
        <pc:chgData name="Åkerman, Ulla" userId="d0083935-d6d3-4ce6-bb83-b342513b4304" providerId="ADAL" clId="{C8346BA7-EE6E-43AA-BA46-31027F0FE80E}" dt="2020-10-26T13:36:52.603" v="353" actId="2696"/>
        <pc:sldMkLst>
          <pc:docMk/>
          <pc:sldMk cId="1724995403" sldId="342"/>
        </pc:sldMkLst>
      </pc:sldChg>
      <pc:sldChg chg="del">
        <pc:chgData name="Åkerman, Ulla" userId="d0083935-d6d3-4ce6-bb83-b342513b4304" providerId="ADAL" clId="{C8346BA7-EE6E-43AA-BA46-31027F0FE80E}" dt="2020-10-26T13:36:42.960" v="352" actId="2696"/>
        <pc:sldMkLst>
          <pc:docMk/>
          <pc:sldMk cId="1548256538" sldId="343"/>
        </pc:sldMkLst>
      </pc:sldChg>
      <pc:sldChg chg="addSp delSp modSp">
        <pc:chgData name="Åkerman, Ulla" userId="d0083935-d6d3-4ce6-bb83-b342513b4304" providerId="ADAL" clId="{C8346BA7-EE6E-43AA-BA46-31027F0FE80E}" dt="2020-10-26T14:20:35.237" v="1167" actId="962"/>
        <pc:sldMkLst>
          <pc:docMk/>
          <pc:sldMk cId="1828284210" sldId="345"/>
        </pc:sldMkLst>
        <pc:spChg chg="add del mod">
          <ac:chgData name="Åkerman, Ulla" userId="d0083935-d6d3-4ce6-bb83-b342513b4304" providerId="ADAL" clId="{C8346BA7-EE6E-43AA-BA46-31027F0FE80E}" dt="2020-10-26T14:20:28.042" v="1163" actId="931"/>
          <ac:spMkLst>
            <pc:docMk/>
            <pc:sldMk cId="1828284210" sldId="345"/>
            <ac:spMk id="25" creationId="{1A028D09-2520-4D00-80AA-11ED95AD49EC}"/>
          </ac:spMkLst>
        </pc:spChg>
        <pc:picChg chg="del">
          <ac:chgData name="Åkerman, Ulla" userId="d0083935-d6d3-4ce6-bb83-b342513b4304" providerId="ADAL" clId="{C8346BA7-EE6E-43AA-BA46-31027F0FE80E}" dt="2020-10-26T14:20:21.655" v="1162" actId="478"/>
          <ac:picMkLst>
            <pc:docMk/>
            <pc:sldMk cId="1828284210" sldId="345"/>
            <ac:picMk id="23" creationId="{5C471DF7-3DDA-4EB1-BB0F-BFD61D6B105E}"/>
          </ac:picMkLst>
        </pc:picChg>
        <pc:picChg chg="add mod">
          <ac:chgData name="Åkerman, Ulla" userId="d0083935-d6d3-4ce6-bb83-b342513b4304" providerId="ADAL" clId="{C8346BA7-EE6E-43AA-BA46-31027F0FE80E}" dt="2020-10-26T14:20:35.237" v="1167" actId="962"/>
          <ac:picMkLst>
            <pc:docMk/>
            <pc:sldMk cId="1828284210" sldId="345"/>
            <ac:picMk id="27" creationId="{568E74C7-86AF-4252-A6B7-2260CAAC10EE}"/>
          </ac:picMkLst>
        </pc:picChg>
      </pc:sldChg>
      <pc:sldChg chg="addSp delSp modSp">
        <pc:chgData name="Åkerman, Ulla" userId="d0083935-d6d3-4ce6-bb83-b342513b4304" providerId="ADAL" clId="{C8346BA7-EE6E-43AA-BA46-31027F0FE80E}" dt="2020-10-26T13:14:03.250" v="206" actId="962"/>
        <pc:sldMkLst>
          <pc:docMk/>
          <pc:sldMk cId="1312254432" sldId="346"/>
        </pc:sldMkLst>
        <pc:spChg chg="mod">
          <ac:chgData name="Åkerman, Ulla" userId="d0083935-d6d3-4ce6-bb83-b342513b4304" providerId="ADAL" clId="{C8346BA7-EE6E-43AA-BA46-31027F0FE80E}" dt="2020-10-26T13:11:06.797" v="191" actId="20577"/>
          <ac:spMkLst>
            <pc:docMk/>
            <pc:sldMk cId="1312254432" sldId="346"/>
            <ac:spMk id="7" creationId="{793213FD-CD3D-4EC6-B0E8-92240D72F06D}"/>
          </ac:spMkLst>
        </pc:spChg>
        <pc:spChg chg="add del mod">
          <ac:chgData name="Åkerman, Ulla" userId="d0083935-d6d3-4ce6-bb83-b342513b4304" providerId="ADAL" clId="{C8346BA7-EE6E-43AA-BA46-31027F0FE80E}" dt="2020-10-26T10:00:14.626" v="177" actId="931"/>
          <ac:spMkLst>
            <pc:docMk/>
            <pc:sldMk cId="1312254432" sldId="346"/>
            <ac:spMk id="13" creationId="{822D8151-179E-4D8C-B89B-B9AFD5ECBFFC}"/>
          </ac:spMkLst>
        </pc:spChg>
        <pc:spChg chg="add del mod">
          <ac:chgData name="Åkerman, Ulla" userId="d0083935-d6d3-4ce6-bb83-b342513b4304" providerId="ADAL" clId="{C8346BA7-EE6E-43AA-BA46-31027F0FE80E}" dt="2020-10-26T13:09:31.896" v="185" actId="931"/>
          <ac:spMkLst>
            <pc:docMk/>
            <pc:sldMk cId="1312254432" sldId="346"/>
            <ac:spMk id="17" creationId="{83CED544-5321-4625-802D-7BE079808A95}"/>
          </ac:spMkLst>
        </pc:spChg>
        <pc:spChg chg="add del mod">
          <ac:chgData name="Åkerman, Ulla" userId="d0083935-d6d3-4ce6-bb83-b342513b4304" providerId="ADAL" clId="{C8346BA7-EE6E-43AA-BA46-31027F0FE80E}" dt="2020-10-26T13:10:40.719" v="189" actId="931"/>
          <ac:spMkLst>
            <pc:docMk/>
            <pc:sldMk cId="1312254432" sldId="346"/>
            <ac:spMk id="21" creationId="{348C2EEE-E8A6-4D69-B963-C9958CB600A4}"/>
          </ac:spMkLst>
        </pc:spChg>
        <pc:picChg chg="del">
          <ac:chgData name="Åkerman, Ulla" userId="d0083935-d6d3-4ce6-bb83-b342513b4304" providerId="ADAL" clId="{C8346BA7-EE6E-43AA-BA46-31027F0FE80E}" dt="2020-10-26T10:00:10.072" v="176" actId="478"/>
          <ac:picMkLst>
            <pc:docMk/>
            <pc:sldMk cId="1312254432" sldId="346"/>
            <ac:picMk id="10" creationId="{BE5A1869-9B29-4BFA-8A4F-AF292F27B12F}"/>
          </ac:picMkLst>
        </pc:picChg>
        <pc:picChg chg="add del mod">
          <ac:chgData name="Åkerman, Ulla" userId="d0083935-d6d3-4ce6-bb83-b342513b4304" providerId="ADAL" clId="{C8346BA7-EE6E-43AA-BA46-31027F0FE80E}" dt="2020-10-26T13:09:24.871" v="184" actId="478"/>
          <ac:picMkLst>
            <pc:docMk/>
            <pc:sldMk cId="1312254432" sldId="346"/>
            <ac:picMk id="15" creationId="{0D6BBF5D-72F6-42D2-BB86-1975729E98A1}"/>
          </ac:picMkLst>
        </pc:picChg>
        <pc:picChg chg="add del mod">
          <ac:chgData name="Åkerman, Ulla" userId="d0083935-d6d3-4ce6-bb83-b342513b4304" providerId="ADAL" clId="{C8346BA7-EE6E-43AA-BA46-31027F0FE80E}" dt="2020-10-26T13:10:34.290" v="188" actId="478"/>
          <ac:picMkLst>
            <pc:docMk/>
            <pc:sldMk cId="1312254432" sldId="346"/>
            <ac:picMk id="19" creationId="{926163C8-250F-4D1D-A8FF-11D5B99690E1}"/>
          </ac:picMkLst>
        </pc:picChg>
        <pc:picChg chg="add mod">
          <ac:chgData name="Åkerman, Ulla" userId="d0083935-d6d3-4ce6-bb83-b342513b4304" providerId="ADAL" clId="{C8346BA7-EE6E-43AA-BA46-31027F0FE80E}" dt="2020-10-26T13:14:03.250" v="206" actId="962"/>
          <ac:picMkLst>
            <pc:docMk/>
            <pc:sldMk cId="1312254432" sldId="346"/>
            <ac:picMk id="23" creationId="{C9E9C77C-FD8F-4ACA-9C6C-699F63FFD070}"/>
          </ac:picMkLst>
        </pc:picChg>
      </pc:sldChg>
      <pc:sldChg chg="addSp delSp modSp add">
        <pc:chgData name="Åkerman, Ulla" userId="d0083935-d6d3-4ce6-bb83-b342513b4304" providerId="ADAL" clId="{C8346BA7-EE6E-43AA-BA46-31027F0FE80E}" dt="2020-10-26T14:07:58.724" v="1045" actId="1076"/>
        <pc:sldMkLst>
          <pc:docMk/>
          <pc:sldMk cId="758673465" sldId="347"/>
        </pc:sldMkLst>
        <pc:spChg chg="mod">
          <ac:chgData name="Åkerman, Ulla" userId="d0083935-d6d3-4ce6-bb83-b342513b4304" providerId="ADAL" clId="{C8346BA7-EE6E-43AA-BA46-31027F0FE80E}" dt="2020-10-26T14:07:13.979" v="1039" actId="14100"/>
          <ac:spMkLst>
            <pc:docMk/>
            <pc:sldMk cId="758673465" sldId="347"/>
            <ac:spMk id="2" creationId="{40E6F01B-EEE1-4EA1-9D74-23B85D1B6F25}"/>
          </ac:spMkLst>
        </pc:spChg>
        <pc:spChg chg="del mod">
          <ac:chgData name="Åkerman, Ulla" userId="d0083935-d6d3-4ce6-bb83-b342513b4304" providerId="ADAL" clId="{C8346BA7-EE6E-43AA-BA46-31027F0FE80E}" dt="2020-10-26T13:44:02.699" v="439" actId="478"/>
          <ac:spMkLst>
            <pc:docMk/>
            <pc:sldMk cId="758673465" sldId="347"/>
            <ac:spMk id="7" creationId="{44A708AF-15D1-4FCF-904D-BE9B29A1079F}"/>
          </ac:spMkLst>
        </pc:spChg>
        <pc:spChg chg="add del mod">
          <ac:chgData name="Åkerman, Ulla" userId="d0083935-d6d3-4ce6-bb83-b342513b4304" providerId="ADAL" clId="{C8346BA7-EE6E-43AA-BA46-31027F0FE80E}" dt="2020-10-26T13:43:59.186" v="438" actId="478"/>
          <ac:spMkLst>
            <pc:docMk/>
            <pc:sldMk cId="758673465" sldId="347"/>
            <ac:spMk id="8" creationId="{E6C0DF04-6734-4E02-993A-D232915B5881}"/>
          </ac:spMkLst>
        </pc:spChg>
        <pc:spChg chg="add del mod">
          <ac:chgData name="Åkerman, Ulla" userId="d0083935-d6d3-4ce6-bb83-b342513b4304" providerId="ADAL" clId="{C8346BA7-EE6E-43AA-BA46-31027F0FE80E}" dt="2020-10-26T13:44:05.907" v="440" actId="478"/>
          <ac:spMkLst>
            <pc:docMk/>
            <pc:sldMk cId="758673465" sldId="347"/>
            <ac:spMk id="10" creationId="{B14F9B1C-73E1-4DEE-A041-A7045EFAF4DD}"/>
          </ac:spMkLst>
        </pc:spChg>
        <pc:spChg chg="add mod">
          <ac:chgData name="Åkerman, Ulla" userId="d0083935-d6d3-4ce6-bb83-b342513b4304" providerId="ADAL" clId="{C8346BA7-EE6E-43AA-BA46-31027F0FE80E}" dt="2020-10-26T14:07:34.300" v="1042" actId="1076"/>
          <ac:spMkLst>
            <pc:docMk/>
            <pc:sldMk cId="758673465" sldId="347"/>
            <ac:spMk id="17" creationId="{A6F3CBE1-65A8-4352-9966-B5C983299907}"/>
          </ac:spMkLst>
        </pc:spChg>
        <pc:spChg chg="mod topLvl">
          <ac:chgData name="Åkerman, Ulla" userId="d0083935-d6d3-4ce6-bb83-b342513b4304" providerId="ADAL" clId="{C8346BA7-EE6E-43AA-BA46-31027F0FE80E}" dt="2020-10-26T13:48:53.965" v="550" actId="20577"/>
          <ac:spMkLst>
            <pc:docMk/>
            <pc:sldMk cId="758673465" sldId="347"/>
            <ac:spMk id="19" creationId="{16C21223-A86A-4D55-92C1-CDF5510888C4}"/>
          </ac:spMkLst>
        </pc:spChg>
        <pc:spChg chg="mod topLvl">
          <ac:chgData name="Åkerman, Ulla" userId="d0083935-d6d3-4ce6-bb83-b342513b4304" providerId="ADAL" clId="{C8346BA7-EE6E-43AA-BA46-31027F0FE80E}" dt="2020-10-26T13:46:55.272" v="469" actId="164"/>
          <ac:spMkLst>
            <pc:docMk/>
            <pc:sldMk cId="758673465" sldId="347"/>
            <ac:spMk id="20" creationId="{ECB0EB6F-888D-4BBB-9187-D68353776ABD}"/>
          </ac:spMkLst>
        </pc:spChg>
        <pc:spChg chg="add mod">
          <ac:chgData name="Åkerman, Ulla" userId="d0083935-d6d3-4ce6-bb83-b342513b4304" providerId="ADAL" clId="{C8346BA7-EE6E-43AA-BA46-31027F0FE80E}" dt="2020-10-26T14:07:29.140" v="1041" actId="1076"/>
          <ac:spMkLst>
            <pc:docMk/>
            <pc:sldMk cId="758673465" sldId="347"/>
            <ac:spMk id="21" creationId="{DC0C0466-5693-4D30-96F9-17587DCDCA96}"/>
          </ac:spMkLst>
        </pc:spChg>
        <pc:spChg chg="add mod">
          <ac:chgData name="Åkerman, Ulla" userId="d0083935-d6d3-4ce6-bb83-b342513b4304" providerId="ADAL" clId="{C8346BA7-EE6E-43AA-BA46-31027F0FE80E}" dt="2020-10-26T14:07:23.739" v="1040" actId="1076"/>
          <ac:spMkLst>
            <pc:docMk/>
            <pc:sldMk cId="758673465" sldId="347"/>
            <ac:spMk id="22" creationId="{2925C87F-C1EB-4B41-ABA9-C4C238D8C00B}"/>
          </ac:spMkLst>
        </pc:spChg>
        <pc:spChg chg="mod">
          <ac:chgData name="Åkerman, Ulla" userId="d0083935-d6d3-4ce6-bb83-b342513b4304" providerId="ADAL" clId="{C8346BA7-EE6E-43AA-BA46-31027F0FE80E}" dt="2020-10-26T13:49:51.820" v="588" actId="20577"/>
          <ac:spMkLst>
            <pc:docMk/>
            <pc:sldMk cId="758673465" sldId="347"/>
            <ac:spMk id="24" creationId="{AC15B8AF-90DE-4F81-9C3D-9D74149959B9}"/>
          </ac:spMkLst>
        </pc:spChg>
        <pc:spChg chg="add del">
          <ac:chgData name="Åkerman, Ulla" userId="d0083935-d6d3-4ce6-bb83-b342513b4304" providerId="ADAL" clId="{C8346BA7-EE6E-43AA-BA46-31027F0FE80E}" dt="2020-10-26T13:48:34.551" v="510" actId="478"/>
          <ac:spMkLst>
            <pc:docMk/>
            <pc:sldMk cId="758673465" sldId="347"/>
            <ac:spMk id="29" creationId="{921A5E9E-FD6D-4F65-9F6B-AE44092FCED0}"/>
          </ac:spMkLst>
        </pc:spChg>
        <pc:spChg chg="add del">
          <ac:chgData name="Åkerman, Ulla" userId="d0083935-d6d3-4ce6-bb83-b342513b4304" providerId="ADAL" clId="{C8346BA7-EE6E-43AA-BA46-31027F0FE80E}" dt="2020-10-26T13:48:34.551" v="510" actId="478"/>
          <ac:spMkLst>
            <pc:docMk/>
            <pc:sldMk cId="758673465" sldId="347"/>
            <ac:spMk id="33" creationId="{2909EA0A-DBDC-4291-B6E1-9A89E90F5829}"/>
          </ac:spMkLst>
        </pc:spChg>
        <pc:spChg chg="add del">
          <ac:chgData name="Åkerman, Ulla" userId="d0083935-d6d3-4ce6-bb83-b342513b4304" providerId="ADAL" clId="{C8346BA7-EE6E-43AA-BA46-31027F0FE80E}" dt="2020-10-26T13:48:34.551" v="510" actId="478"/>
          <ac:spMkLst>
            <pc:docMk/>
            <pc:sldMk cId="758673465" sldId="347"/>
            <ac:spMk id="34" creationId="{AFD3A382-D350-4AFB-8470-84F5B4B5BAF4}"/>
          </ac:spMkLst>
        </pc:spChg>
        <pc:spChg chg="add del">
          <ac:chgData name="Åkerman, Ulla" userId="d0083935-d6d3-4ce6-bb83-b342513b4304" providerId="ADAL" clId="{C8346BA7-EE6E-43AA-BA46-31027F0FE80E}" dt="2020-10-26T13:50:39.836" v="650"/>
          <ac:spMkLst>
            <pc:docMk/>
            <pc:sldMk cId="758673465" sldId="347"/>
            <ac:spMk id="38" creationId="{33ABF770-519D-4D5F-82D2-7012B0559086}"/>
          </ac:spMkLst>
        </pc:spChg>
        <pc:spChg chg="add del">
          <ac:chgData name="Åkerman, Ulla" userId="d0083935-d6d3-4ce6-bb83-b342513b4304" providerId="ADAL" clId="{C8346BA7-EE6E-43AA-BA46-31027F0FE80E}" dt="2020-10-26T13:50:39.836" v="650"/>
          <ac:spMkLst>
            <pc:docMk/>
            <pc:sldMk cId="758673465" sldId="347"/>
            <ac:spMk id="42" creationId="{89407779-268A-4F0A-A4FD-3DD58FA5D3F2}"/>
          </ac:spMkLst>
        </pc:spChg>
        <pc:spChg chg="add del">
          <ac:chgData name="Åkerman, Ulla" userId="d0083935-d6d3-4ce6-bb83-b342513b4304" providerId="ADAL" clId="{C8346BA7-EE6E-43AA-BA46-31027F0FE80E}" dt="2020-10-26T13:50:39.836" v="650"/>
          <ac:spMkLst>
            <pc:docMk/>
            <pc:sldMk cId="758673465" sldId="347"/>
            <ac:spMk id="43" creationId="{2CCB710A-9316-4D56-90E5-E8EF0D5F1098}"/>
          </ac:spMkLst>
        </pc:spChg>
        <pc:spChg chg="add mod">
          <ac:chgData name="Åkerman, Ulla" userId="d0083935-d6d3-4ce6-bb83-b342513b4304" providerId="ADAL" clId="{C8346BA7-EE6E-43AA-BA46-31027F0FE80E}" dt="2020-10-26T14:07:58.724" v="1045" actId="1076"/>
          <ac:spMkLst>
            <pc:docMk/>
            <pc:sldMk cId="758673465" sldId="347"/>
            <ac:spMk id="44" creationId="{895B80D1-7A52-40C6-9EAD-4A2F3188A77A}"/>
          </ac:spMkLst>
        </pc:spChg>
        <pc:spChg chg="add mod">
          <ac:chgData name="Åkerman, Ulla" userId="d0083935-d6d3-4ce6-bb83-b342513b4304" providerId="ADAL" clId="{C8346BA7-EE6E-43AA-BA46-31027F0FE80E}" dt="2020-10-26T14:07:58.724" v="1045" actId="1076"/>
          <ac:spMkLst>
            <pc:docMk/>
            <pc:sldMk cId="758673465" sldId="347"/>
            <ac:spMk id="48" creationId="{D3C22CEB-E209-43F7-A434-7D91A136AA03}"/>
          </ac:spMkLst>
        </pc:spChg>
        <pc:grpChg chg="add mod">
          <ac:chgData name="Åkerman, Ulla" userId="d0083935-d6d3-4ce6-bb83-b342513b4304" providerId="ADAL" clId="{C8346BA7-EE6E-43AA-BA46-31027F0FE80E}" dt="2020-10-26T14:07:34.300" v="1042" actId="1076"/>
          <ac:grpSpMkLst>
            <pc:docMk/>
            <pc:sldMk cId="758673465" sldId="347"/>
            <ac:grpSpMk id="12" creationId="{52E7D079-AE47-4927-80D8-78200E426691}"/>
          </ac:grpSpMkLst>
        </pc:grpChg>
        <pc:grpChg chg="add del mod">
          <ac:chgData name="Åkerman, Ulla" userId="d0083935-d6d3-4ce6-bb83-b342513b4304" providerId="ADAL" clId="{C8346BA7-EE6E-43AA-BA46-31027F0FE80E}" dt="2020-10-26T13:47:00.046" v="471" actId="478"/>
          <ac:grpSpMkLst>
            <pc:docMk/>
            <pc:sldMk cId="758673465" sldId="347"/>
            <ac:grpSpMk id="14" creationId="{99FE866C-82A4-4D85-AF7C-2480A28B898A}"/>
          </ac:grpSpMkLst>
        </pc:grpChg>
        <pc:grpChg chg="add del mod">
          <ac:chgData name="Åkerman, Ulla" userId="d0083935-d6d3-4ce6-bb83-b342513b4304" providerId="ADAL" clId="{C8346BA7-EE6E-43AA-BA46-31027F0FE80E}" dt="2020-10-26T13:46:40.653" v="467" actId="165"/>
          <ac:grpSpMkLst>
            <pc:docMk/>
            <pc:sldMk cId="758673465" sldId="347"/>
            <ac:grpSpMk id="18" creationId="{F51C561C-170A-47A7-957D-D4ED0E2D75C4}"/>
          </ac:grpSpMkLst>
        </pc:grpChg>
        <pc:grpChg chg="add mod">
          <ac:chgData name="Åkerman, Ulla" userId="d0083935-d6d3-4ce6-bb83-b342513b4304" providerId="ADAL" clId="{C8346BA7-EE6E-43AA-BA46-31027F0FE80E}" dt="2020-10-26T14:07:34.300" v="1042" actId="1076"/>
          <ac:grpSpMkLst>
            <pc:docMk/>
            <pc:sldMk cId="758673465" sldId="347"/>
            <ac:grpSpMk id="23" creationId="{73B09137-3985-49F9-BDEC-F7736C4A1DB0}"/>
          </ac:grpSpMkLst>
        </pc:grpChg>
        <pc:grpChg chg="add del">
          <ac:chgData name="Åkerman, Ulla" userId="d0083935-d6d3-4ce6-bb83-b342513b4304" providerId="ADAL" clId="{C8346BA7-EE6E-43AA-BA46-31027F0FE80E}" dt="2020-10-26T13:48:34.551" v="510" actId="478"/>
          <ac:grpSpMkLst>
            <pc:docMk/>
            <pc:sldMk cId="758673465" sldId="347"/>
            <ac:grpSpMk id="26" creationId="{BFEF0B4E-BD44-44D5-AF42-4C37EC381A75}"/>
          </ac:grpSpMkLst>
        </pc:grpChg>
        <pc:grpChg chg="add del">
          <ac:chgData name="Åkerman, Ulla" userId="d0083935-d6d3-4ce6-bb83-b342513b4304" providerId="ADAL" clId="{C8346BA7-EE6E-43AA-BA46-31027F0FE80E}" dt="2020-10-26T13:48:34.551" v="510" actId="478"/>
          <ac:grpSpMkLst>
            <pc:docMk/>
            <pc:sldMk cId="758673465" sldId="347"/>
            <ac:grpSpMk id="30" creationId="{7C514551-2745-49E8-B935-CC51B9E49017}"/>
          </ac:grpSpMkLst>
        </pc:grpChg>
        <pc:grpChg chg="add del">
          <ac:chgData name="Åkerman, Ulla" userId="d0083935-d6d3-4ce6-bb83-b342513b4304" providerId="ADAL" clId="{C8346BA7-EE6E-43AA-BA46-31027F0FE80E}" dt="2020-10-26T13:50:39.836" v="650"/>
          <ac:grpSpMkLst>
            <pc:docMk/>
            <pc:sldMk cId="758673465" sldId="347"/>
            <ac:grpSpMk id="35" creationId="{C9019C80-F3D2-469E-B5A6-6AF04429D0DB}"/>
          </ac:grpSpMkLst>
        </pc:grpChg>
        <pc:grpChg chg="add del">
          <ac:chgData name="Åkerman, Ulla" userId="d0083935-d6d3-4ce6-bb83-b342513b4304" providerId="ADAL" clId="{C8346BA7-EE6E-43AA-BA46-31027F0FE80E}" dt="2020-10-26T13:50:39.836" v="650"/>
          <ac:grpSpMkLst>
            <pc:docMk/>
            <pc:sldMk cId="758673465" sldId="347"/>
            <ac:grpSpMk id="39" creationId="{E5A55AA3-DA38-4F2B-AC7A-32208132BDED}"/>
          </ac:grpSpMkLst>
        </pc:grpChg>
        <pc:grpChg chg="add mod">
          <ac:chgData name="Åkerman, Ulla" userId="d0083935-d6d3-4ce6-bb83-b342513b4304" providerId="ADAL" clId="{C8346BA7-EE6E-43AA-BA46-31027F0FE80E}" dt="2020-10-26T14:07:58.724" v="1045" actId="1076"/>
          <ac:grpSpMkLst>
            <pc:docMk/>
            <pc:sldMk cId="758673465" sldId="347"/>
            <ac:grpSpMk id="45" creationId="{129EC155-0CB4-4698-ADEC-D716AA428E23}"/>
          </ac:grpSpMkLst>
        </pc:grpChg>
        <pc:grpChg chg="add mod">
          <ac:chgData name="Åkerman, Ulla" userId="d0083935-d6d3-4ce6-bb83-b342513b4304" providerId="ADAL" clId="{C8346BA7-EE6E-43AA-BA46-31027F0FE80E}" dt="2020-10-26T14:07:58.724" v="1045" actId="1076"/>
          <ac:grpSpMkLst>
            <pc:docMk/>
            <pc:sldMk cId="758673465" sldId="347"/>
            <ac:grpSpMk id="49" creationId="{BEFE3664-627D-4C21-B7CF-E7691C9CE083}"/>
          </ac:grpSpMkLst>
        </pc:grpChg>
        <pc:picChg chg="add mod">
          <ac:chgData name="Åkerman, Ulla" userId="d0083935-d6d3-4ce6-bb83-b342513b4304" providerId="ADAL" clId="{C8346BA7-EE6E-43AA-BA46-31027F0FE80E}" dt="2020-10-26T14:07:11.578" v="1038" actId="1076"/>
          <ac:picMkLst>
            <pc:docMk/>
            <pc:sldMk cId="758673465" sldId="347"/>
            <ac:picMk id="11" creationId="{9F2FE56F-CF4F-4C90-A816-28DB84A0C0AB}"/>
          </ac:picMkLst>
        </pc:picChg>
        <pc:picChg chg="del">
          <ac:chgData name="Åkerman, Ulla" userId="d0083935-d6d3-4ce6-bb83-b342513b4304" providerId="ADAL" clId="{C8346BA7-EE6E-43AA-BA46-31027F0FE80E}" dt="2020-10-26T13:43:55.755" v="437" actId="478"/>
          <ac:picMkLst>
            <pc:docMk/>
            <pc:sldMk cId="758673465" sldId="347"/>
            <ac:picMk id="13" creationId="{73023BAE-E5E7-42D3-8506-5FCB944B085D}"/>
          </ac:picMkLst>
        </pc:picChg>
      </pc:sldChg>
      <pc:sldChg chg="addSp delSp modSp add">
        <pc:chgData name="Åkerman, Ulla" userId="d0083935-d6d3-4ce6-bb83-b342513b4304" providerId="ADAL" clId="{C8346BA7-EE6E-43AA-BA46-31027F0FE80E}" dt="2020-10-26T14:13:04.371" v="1151" actId="13244"/>
        <pc:sldMkLst>
          <pc:docMk/>
          <pc:sldMk cId="768559339" sldId="348"/>
        </pc:sldMkLst>
        <pc:spChg chg="mod">
          <ac:chgData name="Åkerman, Ulla" userId="d0083935-d6d3-4ce6-bb83-b342513b4304" providerId="ADAL" clId="{C8346BA7-EE6E-43AA-BA46-31027F0FE80E}" dt="2020-10-26T14:10:17.765" v="1139" actId="13244"/>
          <ac:spMkLst>
            <pc:docMk/>
            <pc:sldMk cId="768559339" sldId="348"/>
            <ac:spMk id="2" creationId="{40E6F01B-EEE1-4EA1-9D74-23B85D1B6F25}"/>
          </ac:spMkLst>
        </pc:spChg>
        <pc:spChg chg="mod">
          <ac:chgData name="Åkerman, Ulla" userId="d0083935-d6d3-4ce6-bb83-b342513b4304" providerId="ADAL" clId="{C8346BA7-EE6E-43AA-BA46-31027F0FE80E}" dt="2020-10-26T14:13:04.371" v="1151" actId="13244"/>
          <ac:spMkLst>
            <pc:docMk/>
            <pc:sldMk cId="768559339" sldId="348"/>
            <ac:spMk id="3" creationId="{50377CA6-9294-4E76-B704-169F58C85B51}"/>
          </ac:spMkLst>
        </pc:spChg>
        <pc:spChg chg="mod">
          <ac:chgData name="Åkerman, Ulla" userId="d0083935-d6d3-4ce6-bb83-b342513b4304" providerId="ADAL" clId="{C8346BA7-EE6E-43AA-BA46-31027F0FE80E}" dt="2020-10-26T14:13:04.371" v="1151" actId="13244"/>
          <ac:spMkLst>
            <pc:docMk/>
            <pc:sldMk cId="768559339" sldId="348"/>
            <ac:spMk id="4" creationId="{B109AA50-E234-498C-88DD-A85AE2F6AB70}"/>
          </ac:spMkLst>
        </pc:spChg>
        <pc:spChg chg="mod">
          <ac:chgData name="Åkerman, Ulla" userId="d0083935-d6d3-4ce6-bb83-b342513b4304" providerId="ADAL" clId="{C8346BA7-EE6E-43AA-BA46-31027F0FE80E}" dt="2020-10-26T14:13:04.371" v="1151" actId="13244"/>
          <ac:spMkLst>
            <pc:docMk/>
            <pc:sldMk cId="768559339" sldId="348"/>
            <ac:spMk id="5" creationId="{568A982C-5D0B-4C78-BE51-0E9BFD62F1C4}"/>
          </ac:spMkLst>
        </pc:spChg>
        <pc:spChg chg="add del">
          <ac:chgData name="Åkerman, Ulla" userId="d0083935-d6d3-4ce6-bb83-b342513b4304" providerId="ADAL" clId="{C8346BA7-EE6E-43AA-BA46-31027F0FE80E}" dt="2020-10-26T13:55:08.605" v="748"/>
          <ac:spMkLst>
            <pc:docMk/>
            <pc:sldMk cId="768559339" sldId="348"/>
            <ac:spMk id="6" creationId="{ED2B6AD0-5ED4-43B0-BA9A-3B5F7D2C4351}"/>
          </ac:spMkLst>
        </pc:spChg>
        <pc:spChg chg="del">
          <ac:chgData name="Åkerman, Ulla" userId="d0083935-d6d3-4ce6-bb83-b342513b4304" providerId="ADAL" clId="{C8346BA7-EE6E-43AA-BA46-31027F0FE80E}" dt="2020-10-26T13:55:55.357" v="758" actId="478"/>
          <ac:spMkLst>
            <pc:docMk/>
            <pc:sldMk cId="768559339" sldId="348"/>
            <ac:spMk id="17" creationId="{A6F3CBE1-65A8-4352-9966-B5C983299907}"/>
          </ac:spMkLst>
        </pc:spChg>
        <pc:spChg chg="del mod">
          <ac:chgData name="Åkerman, Ulla" userId="d0083935-d6d3-4ce6-bb83-b342513b4304" providerId="ADAL" clId="{C8346BA7-EE6E-43AA-BA46-31027F0FE80E}" dt="2020-10-26T13:56:04.013" v="760" actId="478"/>
          <ac:spMkLst>
            <pc:docMk/>
            <pc:sldMk cId="768559339" sldId="348"/>
            <ac:spMk id="21" creationId="{DC0C0466-5693-4D30-96F9-17587DCDCA96}"/>
          </ac:spMkLst>
        </pc:spChg>
        <pc:spChg chg="del mod">
          <ac:chgData name="Åkerman, Ulla" userId="d0083935-d6d3-4ce6-bb83-b342513b4304" providerId="ADAL" clId="{C8346BA7-EE6E-43AA-BA46-31027F0FE80E}" dt="2020-10-26T14:07:45.412" v="1043"/>
          <ac:spMkLst>
            <pc:docMk/>
            <pc:sldMk cId="768559339" sldId="348"/>
            <ac:spMk id="22" creationId="{2925C87F-C1EB-4B41-ABA9-C4C238D8C00B}"/>
          </ac:spMkLst>
        </pc:spChg>
        <pc:spChg chg="mod">
          <ac:chgData name="Åkerman, Ulla" userId="d0083935-d6d3-4ce6-bb83-b342513b4304" providerId="ADAL" clId="{C8346BA7-EE6E-43AA-BA46-31027F0FE80E}" dt="2020-10-26T13:55:29.010" v="752" actId="20577"/>
          <ac:spMkLst>
            <pc:docMk/>
            <pc:sldMk cId="768559339" sldId="348"/>
            <ac:spMk id="27" creationId="{6B6E1D98-6D5F-4EF6-AEA8-D3C520BA5417}"/>
          </ac:spMkLst>
        </pc:spChg>
        <pc:spChg chg="add del mod">
          <ac:chgData name="Åkerman, Ulla" userId="d0083935-d6d3-4ce6-bb83-b342513b4304" providerId="ADAL" clId="{C8346BA7-EE6E-43AA-BA46-31027F0FE80E}" dt="2020-10-26T14:07:45.412" v="1043"/>
          <ac:spMkLst>
            <pc:docMk/>
            <pc:sldMk cId="768559339" sldId="348"/>
            <ac:spMk id="28" creationId="{4CAA7E5B-A36C-460C-BBC6-75640D79A533}"/>
          </ac:spMkLst>
        </pc:spChg>
        <pc:spChg chg="mod">
          <ac:chgData name="Åkerman, Ulla" userId="d0083935-d6d3-4ce6-bb83-b342513b4304" providerId="ADAL" clId="{C8346BA7-EE6E-43AA-BA46-31027F0FE80E}" dt="2020-10-26T13:56:51.676" v="816" actId="20577"/>
          <ac:spMkLst>
            <pc:docMk/>
            <pc:sldMk cId="768559339" sldId="348"/>
            <ac:spMk id="31" creationId="{D72FA3B4-0246-4915-A864-81977C24FA3B}"/>
          </ac:spMkLst>
        </pc:spChg>
        <pc:spChg chg="add del mod">
          <ac:chgData name="Åkerman, Ulla" userId="d0083935-d6d3-4ce6-bb83-b342513b4304" providerId="ADAL" clId="{C8346BA7-EE6E-43AA-BA46-31027F0FE80E}" dt="2020-10-26T14:02:23.735" v="951" actId="478"/>
          <ac:spMkLst>
            <pc:docMk/>
            <pc:sldMk cId="768559339" sldId="348"/>
            <ac:spMk id="32" creationId="{CAED5796-26F1-4021-91B7-7BA37470EC3C}"/>
          </ac:spMkLst>
        </pc:spChg>
        <pc:spChg chg="mod">
          <ac:chgData name="Åkerman, Ulla" userId="d0083935-d6d3-4ce6-bb83-b342513b4304" providerId="ADAL" clId="{C8346BA7-EE6E-43AA-BA46-31027F0FE80E}" dt="2020-10-26T14:09:59.757" v="1138" actId="6549"/>
          <ac:spMkLst>
            <pc:docMk/>
            <pc:sldMk cId="768559339" sldId="348"/>
            <ac:spMk id="34" creationId="{F9689D91-1AD1-4618-BC2D-BBA2E76ED2B3}"/>
          </ac:spMkLst>
        </pc:spChg>
        <pc:spChg chg="add del mod">
          <ac:chgData name="Åkerman, Ulla" userId="d0083935-d6d3-4ce6-bb83-b342513b4304" providerId="ADAL" clId="{C8346BA7-EE6E-43AA-BA46-31027F0FE80E}" dt="2020-10-26T13:58:05.012" v="826" actId="478"/>
          <ac:spMkLst>
            <pc:docMk/>
            <pc:sldMk cId="768559339" sldId="348"/>
            <ac:spMk id="36" creationId="{21EF1792-9476-41A0-8CED-0813901D53D5}"/>
          </ac:spMkLst>
        </pc:spChg>
        <pc:spChg chg="add mod">
          <ac:chgData name="Åkerman, Ulla" userId="d0083935-d6d3-4ce6-bb83-b342513b4304" providerId="ADAL" clId="{C8346BA7-EE6E-43AA-BA46-31027F0FE80E}" dt="2020-10-26T14:10:28.211" v="1140" actId="13244"/>
          <ac:spMkLst>
            <pc:docMk/>
            <pc:sldMk cId="768559339" sldId="348"/>
            <ac:spMk id="40" creationId="{8DDC36D3-15CD-4AAE-BF7B-ABBCB99C48EB}"/>
          </ac:spMkLst>
        </pc:spChg>
        <pc:spChg chg="add mod">
          <ac:chgData name="Åkerman, Ulla" userId="d0083935-d6d3-4ce6-bb83-b342513b4304" providerId="ADAL" clId="{C8346BA7-EE6E-43AA-BA46-31027F0FE80E}" dt="2020-10-26T14:08:26.891" v="1070" actId="1076"/>
          <ac:spMkLst>
            <pc:docMk/>
            <pc:sldMk cId="768559339" sldId="348"/>
            <ac:spMk id="41" creationId="{B904FEE8-A177-4993-8016-60615D3E658C}"/>
          </ac:spMkLst>
        </pc:spChg>
        <pc:spChg chg="add mod">
          <ac:chgData name="Åkerman, Ulla" userId="d0083935-d6d3-4ce6-bb83-b342513b4304" providerId="ADAL" clId="{C8346BA7-EE6E-43AA-BA46-31027F0FE80E}" dt="2020-10-26T14:11:28.084" v="1142" actId="13244"/>
          <ac:spMkLst>
            <pc:docMk/>
            <pc:sldMk cId="768559339" sldId="348"/>
            <ac:spMk id="42" creationId="{BB34A2A8-AC18-47E2-A158-57B6F180D317}"/>
          </ac:spMkLst>
        </pc:spChg>
        <pc:spChg chg="mod">
          <ac:chgData name="Åkerman, Ulla" userId="d0083935-d6d3-4ce6-bb83-b342513b4304" providerId="ADAL" clId="{C8346BA7-EE6E-43AA-BA46-31027F0FE80E}" dt="2020-10-26T14:09:38.587" v="1132" actId="6549"/>
          <ac:spMkLst>
            <pc:docMk/>
            <pc:sldMk cId="768559339" sldId="348"/>
            <ac:spMk id="45" creationId="{176D9969-29AD-42B4-A693-780F89AD0CC0}"/>
          </ac:spMkLst>
        </pc:spChg>
        <pc:spChg chg="add mod">
          <ac:chgData name="Åkerman, Ulla" userId="d0083935-d6d3-4ce6-bb83-b342513b4304" providerId="ADAL" clId="{C8346BA7-EE6E-43AA-BA46-31027F0FE80E}" dt="2020-10-26T14:12:30.562" v="1150" actId="13244"/>
          <ac:spMkLst>
            <pc:docMk/>
            <pc:sldMk cId="768559339" sldId="348"/>
            <ac:spMk id="46" creationId="{0C84C837-38BE-46E5-A05B-C40A143311A0}"/>
          </ac:spMkLst>
        </pc:spChg>
        <pc:spChg chg="mod">
          <ac:chgData name="Åkerman, Ulla" userId="d0083935-d6d3-4ce6-bb83-b342513b4304" providerId="ADAL" clId="{C8346BA7-EE6E-43AA-BA46-31027F0FE80E}" dt="2020-10-26T14:09:39.695" v="1133" actId="6549"/>
          <ac:spMkLst>
            <pc:docMk/>
            <pc:sldMk cId="768559339" sldId="348"/>
            <ac:spMk id="49" creationId="{3F1551DF-1BD3-4463-BC12-42759E00E6E6}"/>
          </ac:spMkLst>
        </pc:spChg>
        <pc:spChg chg="add mod">
          <ac:chgData name="Åkerman, Ulla" userId="d0083935-d6d3-4ce6-bb83-b342513b4304" providerId="ADAL" clId="{C8346BA7-EE6E-43AA-BA46-31027F0FE80E}" dt="2020-10-26T14:12:20.381" v="1148" actId="13244"/>
          <ac:spMkLst>
            <pc:docMk/>
            <pc:sldMk cId="768559339" sldId="348"/>
            <ac:spMk id="50" creationId="{A4697741-AFA7-423B-9424-EC84DFE9FC67}"/>
          </ac:spMkLst>
        </pc:spChg>
        <pc:spChg chg="mod">
          <ac:chgData name="Åkerman, Ulla" userId="d0083935-d6d3-4ce6-bb83-b342513b4304" providerId="ADAL" clId="{C8346BA7-EE6E-43AA-BA46-31027F0FE80E}" dt="2020-10-26T14:09:40.999" v="1134" actId="6549"/>
          <ac:spMkLst>
            <pc:docMk/>
            <pc:sldMk cId="768559339" sldId="348"/>
            <ac:spMk id="53" creationId="{DE164AC5-7F0F-4838-8359-D7B174EB24F8}"/>
          </ac:spMkLst>
        </pc:spChg>
        <pc:spChg chg="add mod">
          <ac:chgData name="Åkerman, Ulla" userId="d0083935-d6d3-4ce6-bb83-b342513b4304" providerId="ADAL" clId="{C8346BA7-EE6E-43AA-BA46-31027F0FE80E}" dt="2020-10-26T14:12:04.213" v="1146" actId="13244"/>
          <ac:spMkLst>
            <pc:docMk/>
            <pc:sldMk cId="768559339" sldId="348"/>
            <ac:spMk id="54" creationId="{0D20396B-C5EC-4A81-AD03-822D46A4BB22}"/>
          </ac:spMkLst>
        </pc:spChg>
        <pc:spChg chg="mod">
          <ac:chgData name="Åkerman, Ulla" userId="d0083935-d6d3-4ce6-bb83-b342513b4304" providerId="ADAL" clId="{C8346BA7-EE6E-43AA-BA46-31027F0FE80E}" dt="2020-10-26T14:09:49.384" v="1137" actId="20577"/>
          <ac:spMkLst>
            <pc:docMk/>
            <pc:sldMk cId="768559339" sldId="348"/>
            <ac:spMk id="57" creationId="{DBDC3ED2-3A55-42CB-A703-E04D8FA485A5}"/>
          </ac:spMkLst>
        </pc:spChg>
        <pc:spChg chg="add mod">
          <ac:chgData name="Åkerman, Ulla" userId="d0083935-d6d3-4ce6-bb83-b342513b4304" providerId="ADAL" clId="{C8346BA7-EE6E-43AA-BA46-31027F0FE80E}" dt="2020-10-26T14:11:45.454" v="1144" actId="13244"/>
          <ac:spMkLst>
            <pc:docMk/>
            <pc:sldMk cId="768559339" sldId="348"/>
            <ac:spMk id="58" creationId="{E9E7DD15-AF41-47A8-80FC-8D7CA734C9E1}"/>
          </ac:spMkLst>
        </pc:spChg>
        <pc:spChg chg="add del mod">
          <ac:chgData name="Åkerman, Ulla" userId="d0083935-d6d3-4ce6-bb83-b342513b4304" providerId="ADAL" clId="{C8346BA7-EE6E-43AA-BA46-31027F0FE80E}" dt="2020-10-26T14:08:53.760" v="1076" actId="478"/>
          <ac:spMkLst>
            <pc:docMk/>
            <pc:sldMk cId="768559339" sldId="348"/>
            <ac:spMk id="62" creationId="{F6C57137-4EA9-4B4B-A082-BED6073B85EE}"/>
          </ac:spMkLst>
        </pc:spChg>
        <pc:grpChg chg="del">
          <ac:chgData name="Åkerman, Ulla" userId="d0083935-d6d3-4ce6-bb83-b342513b4304" providerId="ADAL" clId="{C8346BA7-EE6E-43AA-BA46-31027F0FE80E}" dt="2020-10-26T13:55:55.357" v="758" actId="478"/>
          <ac:grpSpMkLst>
            <pc:docMk/>
            <pc:sldMk cId="768559339" sldId="348"/>
            <ac:grpSpMk id="12" creationId="{52E7D079-AE47-4927-80D8-78200E426691}"/>
          </ac:grpSpMkLst>
        </pc:grpChg>
        <pc:grpChg chg="add del mod">
          <ac:chgData name="Åkerman, Ulla" userId="d0083935-d6d3-4ce6-bb83-b342513b4304" providerId="ADAL" clId="{C8346BA7-EE6E-43AA-BA46-31027F0FE80E}" dt="2020-10-26T14:07:45.412" v="1043"/>
          <ac:grpSpMkLst>
            <pc:docMk/>
            <pc:sldMk cId="768559339" sldId="348"/>
            <ac:grpSpMk id="18" creationId="{D88A2C77-F9D6-4EBB-A6CF-D555FEBD22A9}"/>
          </ac:grpSpMkLst>
        </pc:grpChg>
        <pc:grpChg chg="del">
          <ac:chgData name="Åkerman, Ulla" userId="d0083935-d6d3-4ce6-bb83-b342513b4304" providerId="ADAL" clId="{C8346BA7-EE6E-43AA-BA46-31027F0FE80E}" dt="2020-10-26T13:55:55.357" v="758" actId="478"/>
          <ac:grpSpMkLst>
            <pc:docMk/>
            <pc:sldMk cId="768559339" sldId="348"/>
            <ac:grpSpMk id="23" creationId="{73B09137-3985-49F9-BDEC-F7736C4A1DB0}"/>
          </ac:grpSpMkLst>
        </pc:grpChg>
        <pc:grpChg chg="add del mod">
          <ac:chgData name="Åkerman, Ulla" userId="d0083935-d6d3-4ce6-bb83-b342513b4304" providerId="ADAL" clId="{C8346BA7-EE6E-43AA-BA46-31027F0FE80E}" dt="2020-10-26T14:07:45.412" v="1043"/>
          <ac:grpSpMkLst>
            <pc:docMk/>
            <pc:sldMk cId="768559339" sldId="348"/>
            <ac:grpSpMk id="29" creationId="{ED380BD8-0578-49AB-A1E9-4455C552AE85}"/>
          </ac:grpSpMkLst>
        </pc:grpChg>
        <pc:grpChg chg="add mod">
          <ac:chgData name="Åkerman, Ulla" userId="d0083935-d6d3-4ce6-bb83-b342513b4304" providerId="ADAL" clId="{C8346BA7-EE6E-43AA-BA46-31027F0FE80E}" dt="2020-10-26T14:10:56.969" v="1141" actId="13244"/>
          <ac:grpSpMkLst>
            <pc:docMk/>
            <pc:sldMk cId="768559339" sldId="348"/>
            <ac:grpSpMk id="33" creationId="{A13C8A9D-3B31-4735-AD5E-A09298D35327}"/>
          </ac:grpSpMkLst>
        </pc:grpChg>
        <pc:grpChg chg="add del mod">
          <ac:chgData name="Åkerman, Ulla" userId="d0083935-d6d3-4ce6-bb83-b342513b4304" providerId="ADAL" clId="{C8346BA7-EE6E-43AA-BA46-31027F0FE80E}" dt="2020-10-26T14:04:02.219" v="1009" actId="478"/>
          <ac:grpSpMkLst>
            <pc:docMk/>
            <pc:sldMk cId="768559339" sldId="348"/>
            <ac:grpSpMk id="37" creationId="{84579FD7-6ACE-4F41-BFC2-7F7464FC5490}"/>
          </ac:grpSpMkLst>
        </pc:grpChg>
        <pc:grpChg chg="add mod">
          <ac:chgData name="Åkerman, Ulla" userId="d0083935-d6d3-4ce6-bb83-b342513b4304" providerId="ADAL" clId="{C8346BA7-EE6E-43AA-BA46-31027F0FE80E}" dt="2020-10-26T14:12:25.218" v="1149" actId="13244"/>
          <ac:grpSpMkLst>
            <pc:docMk/>
            <pc:sldMk cId="768559339" sldId="348"/>
            <ac:grpSpMk id="43" creationId="{5A6555BE-95E4-44BA-B95F-C18A0BF08D67}"/>
          </ac:grpSpMkLst>
        </pc:grpChg>
        <pc:grpChg chg="add mod">
          <ac:chgData name="Åkerman, Ulla" userId="d0083935-d6d3-4ce6-bb83-b342513b4304" providerId="ADAL" clId="{C8346BA7-EE6E-43AA-BA46-31027F0FE80E}" dt="2020-10-26T14:12:13.314" v="1147" actId="13244"/>
          <ac:grpSpMkLst>
            <pc:docMk/>
            <pc:sldMk cId="768559339" sldId="348"/>
            <ac:grpSpMk id="47" creationId="{1ABB0278-D785-4D04-B430-07C297257601}"/>
          </ac:grpSpMkLst>
        </pc:grpChg>
        <pc:grpChg chg="add mod">
          <ac:chgData name="Åkerman, Ulla" userId="d0083935-d6d3-4ce6-bb83-b342513b4304" providerId="ADAL" clId="{C8346BA7-EE6E-43AA-BA46-31027F0FE80E}" dt="2020-10-26T14:11:54.353" v="1145" actId="13244"/>
          <ac:grpSpMkLst>
            <pc:docMk/>
            <pc:sldMk cId="768559339" sldId="348"/>
            <ac:grpSpMk id="51" creationId="{2FA6E4AB-B39C-40F7-B0AA-3DFD1D2AD904}"/>
          </ac:grpSpMkLst>
        </pc:grpChg>
        <pc:grpChg chg="add mod">
          <ac:chgData name="Åkerman, Ulla" userId="d0083935-d6d3-4ce6-bb83-b342513b4304" providerId="ADAL" clId="{C8346BA7-EE6E-43AA-BA46-31027F0FE80E}" dt="2020-10-26T14:11:35.898" v="1143" actId="13244"/>
          <ac:grpSpMkLst>
            <pc:docMk/>
            <pc:sldMk cId="768559339" sldId="348"/>
            <ac:grpSpMk id="55" creationId="{EE94247F-1B3A-4790-B3CF-102D3CD5243D}"/>
          </ac:grpSpMkLst>
        </pc:grpChg>
        <pc:grpChg chg="add del mod">
          <ac:chgData name="Åkerman, Ulla" userId="d0083935-d6d3-4ce6-bb83-b342513b4304" providerId="ADAL" clId="{C8346BA7-EE6E-43AA-BA46-31027F0FE80E}" dt="2020-10-26T14:08:53.760" v="1076" actId="478"/>
          <ac:grpSpMkLst>
            <pc:docMk/>
            <pc:sldMk cId="768559339" sldId="348"/>
            <ac:grpSpMk id="59" creationId="{D52D8187-4B3F-44EA-B39D-59B42434037F}"/>
          </ac:grpSpMkLst>
        </pc:grpChg>
        <pc:picChg chg="del">
          <ac:chgData name="Åkerman, Ulla" userId="d0083935-d6d3-4ce6-bb83-b342513b4304" providerId="ADAL" clId="{C8346BA7-EE6E-43AA-BA46-31027F0FE80E}" dt="2020-10-26T13:53:34.419" v="685" actId="478"/>
          <ac:picMkLst>
            <pc:docMk/>
            <pc:sldMk cId="768559339" sldId="348"/>
            <ac:picMk id="11" creationId="{9F2FE56F-CF4F-4C90-A816-28DB84A0C0AB}"/>
          </ac:picMkLst>
        </pc:picChg>
      </pc:sldChg>
    </pc:docChg>
  </pc:docChgLst>
  <pc:docChgLst>
    <pc:chgData name="Åkerman, Ulla" userId="d0083935-d6d3-4ce6-bb83-b342513b4304" providerId="ADAL" clId="{186469B9-0FB6-45D2-A7D2-6776A94F02DE}"/>
    <pc:docChg chg="undo custSel addSld delSld modSld">
      <pc:chgData name="Åkerman, Ulla" userId="d0083935-d6d3-4ce6-bb83-b342513b4304" providerId="ADAL" clId="{186469B9-0FB6-45D2-A7D2-6776A94F02DE}" dt="2020-11-02T07:30:31.056" v="1515"/>
      <pc:docMkLst>
        <pc:docMk/>
      </pc:docMkLst>
      <pc:sldChg chg="modSp">
        <pc:chgData name="Åkerman, Ulla" userId="d0083935-d6d3-4ce6-bb83-b342513b4304" providerId="ADAL" clId="{186469B9-0FB6-45D2-A7D2-6776A94F02DE}" dt="2020-10-26T15:52:55.930" v="0" actId="13244"/>
        <pc:sldMkLst>
          <pc:docMk/>
          <pc:sldMk cId="3315617300" sldId="314"/>
        </pc:sldMkLst>
        <pc:picChg chg="mod">
          <ac:chgData name="Åkerman, Ulla" userId="d0083935-d6d3-4ce6-bb83-b342513b4304" providerId="ADAL" clId="{186469B9-0FB6-45D2-A7D2-6776A94F02DE}" dt="2020-10-26T15:52:55.930" v="0" actId="13244"/>
          <ac:picMkLst>
            <pc:docMk/>
            <pc:sldMk cId="3315617300" sldId="314"/>
            <ac:picMk id="15" creationId="{66CEC6DB-DFE2-4EC1-9103-D3D68B5D3F6C}"/>
          </ac:picMkLst>
        </pc:picChg>
      </pc:sldChg>
      <pc:sldChg chg="modSp">
        <pc:chgData name="Åkerman, Ulla" userId="d0083935-d6d3-4ce6-bb83-b342513b4304" providerId="ADAL" clId="{186469B9-0FB6-45D2-A7D2-6776A94F02DE}" dt="2020-10-27T15:57:45.276" v="257" actId="14100"/>
        <pc:sldMkLst>
          <pc:docMk/>
          <pc:sldMk cId="2693255530" sldId="319"/>
        </pc:sldMkLst>
        <pc:spChg chg="mod">
          <ac:chgData name="Åkerman, Ulla" userId="d0083935-d6d3-4ce6-bb83-b342513b4304" providerId="ADAL" clId="{186469B9-0FB6-45D2-A7D2-6776A94F02DE}" dt="2020-10-27T15:57:45.276" v="257" actId="14100"/>
          <ac:spMkLst>
            <pc:docMk/>
            <pc:sldMk cId="2693255530" sldId="319"/>
            <ac:spMk id="7" creationId="{36F6BDEC-0039-481F-A6CF-97F613C71E08}"/>
          </ac:spMkLst>
        </pc:spChg>
      </pc:sldChg>
      <pc:sldChg chg="modSp">
        <pc:chgData name="Åkerman, Ulla" userId="d0083935-d6d3-4ce6-bb83-b342513b4304" providerId="ADAL" clId="{186469B9-0FB6-45D2-A7D2-6776A94F02DE}" dt="2020-10-26T16:14:38.919" v="41" actId="14100"/>
        <pc:sldMkLst>
          <pc:docMk/>
          <pc:sldMk cId="1141246981" sldId="323"/>
        </pc:sldMkLst>
        <pc:spChg chg="mod">
          <ac:chgData name="Åkerman, Ulla" userId="d0083935-d6d3-4ce6-bb83-b342513b4304" providerId="ADAL" clId="{186469B9-0FB6-45D2-A7D2-6776A94F02DE}" dt="2020-10-26T16:14:38.919" v="41" actId="14100"/>
          <ac:spMkLst>
            <pc:docMk/>
            <pc:sldMk cId="1141246981" sldId="323"/>
            <ac:spMk id="7" creationId="{289BF15A-6100-470A-862E-4C2C3B61E477}"/>
          </ac:spMkLst>
        </pc:spChg>
      </pc:sldChg>
      <pc:sldChg chg="modSp">
        <pc:chgData name="Åkerman, Ulla" userId="d0083935-d6d3-4ce6-bb83-b342513b4304" providerId="ADAL" clId="{186469B9-0FB6-45D2-A7D2-6776A94F02DE}" dt="2020-10-27T16:03:01.921" v="324" actId="962"/>
        <pc:sldMkLst>
          <pc:docMk/>
          <pc:sldMk cId="3473346265" sldId="324"/>
        </pc:sldMkLst>
        <pc:spChg chg="mod">
          <ac:chgData name="Åkerman, Ulla" userId="d0083935-d6d3-4ce6-bb83-b342513b4304" providerId="ADAL" clId="{186469B9-0FB6-45D2-A7D2-6776A94F02DE}" dt="2020-10-27T16:00:19.080" v="270" actId="14100"/>
          <ac:spMkLst>
            <pc:docMk/>
            <pc:sldMk cId="3473346265" sldId="324"/>
            <ac:spMk id="2" creationId="{8148DC55-2228-495B-A7EC-459A85F21748}"/>
          </ac:spMkLst>
        </pc:spChg>
        <pc:picChg chg="mod">
          <ac:chgData name="Åkerman, Ulla" userId="d0083935-d6d3-4ce6-bb83-b342513b4304" providerId="ADAL" clId="{186469B9-0FB6-45D2-A7D2-6776A94F02DE}" dt="2020-10-27T16:03:01.921" v="324" actId="962"/>
          <ac:picMkLst>
            <pc:docMk/>
            <pc:sldMk cId="3473346265" sldId="324"/>
            <ac:picMk id="7" creationId="{A4E0DAF2-D2CB-4EC1-BDAE-6B453AF1DB96}"/>
          </ac:picMkLst>
        </pc:picChg>
      </pc:sldChg>
      <pc:sldChg chg="modSp">
        <pc:chgData name="Åkerman, Ulla" userId="d0083935-d6d3-4ce6-bb83-b342513b4304" providerId="ADAL" clId="{186469B9-0FB6-45D2-A7D2-6776A94F02DE}" dt="2020-10-27T15:58:22.582" v="259" actId="13244"/>
        <pc:sldMkLst>
          <pc:docMk/>
          <pc:sldMk cId="2615051094" sldId="326"/>
        </pc:sldMkLst>
        <pc:picChg chg="mod">
          <ac:chgData name="Åkerman, Ulla" userId="d0083935-d6d3-4ce6-bb83-b342513b4304" providerId="ADAL" clId="{186469B9-0FB6-45D2-A7D2-6776A94F02DE}" dt="2020-10-27T15:58:22.582" v="259" actId="13244"/>
          <ac:picMkLst>
            <pc:docMk/>
            <pc:sldMk cId="2615051094" sldId="326"/>
            <ac:picMk id="35" creationId="{D9D69DC1-B41D-4E82-A1B8-D2BC66B8D462}"/>
          </ac:picMkLst>
        </pc:picChg>
      </pc:sldChg>
      <pc:sldChg chg="modSp">
        <pc:chgData name="Åkerman, Ulla" userId="d0083935-d6d3-4ce6-bb83-b342513b4304" providerId="ADAL" clId="{186469B9-0FB6-45D2-A7D2-6776A94F02DE}" dt="2020-10-27T16:05:55.975" v="438" actId="962"/>
        <pc:sldMkLst>
          <pc:docMk/>
          <pc:sldMk cId="232067516" sldId="327"/>
        </pc:sldMkLst>
        <pc:spChg chg="mod">
          <ac:chgData name="Åkerman, Ulla" userId="d0083935-d6d3-4ce6-bb83-b342513b4304" providerId="ADAL" clId="{186469B9-0FB6-45D2-A7D2-6776A94F02DE}" dt="2020-10-27T15:58:41.604" v="260" actId="13244"/>
          <ac:spMkLst>
            <pc:docMk/>
            <pc:sldMk cId="232067516" sldId="327"/>
            <ac:spMk id="2" creationId="{8E357C5F-6ED8-4874-9DFC-9C7772569A8A}"/>
          </ac:spMkLst>
        </pc:spChg>
        <pc:spChg chg="mod">
          <ac:chgData name="Åkerman, Ulla" userId="d0083935-d6d3-4ce6-bb83-b342513b4304" providerId="ADAL" clId="{186469B9-0FB6-45D2-A7D2-6776A94F02DE}" dt="2020-10-27T15:58:52.700" v="262" actId="13244"/>
          <ac:spMkLst>
            <pc:docMk/>
            <pc:sldMk cId="232067516" sldId="327"/>
            <ac:spMk id="8" creationId="{04AF254E-014E-4FE6-9D8D-969F05EFA7C7}"/>
          </ac:spMkLst>
        </pc:spChg>
        <pc:spChg chg="mod">
          <ac:chgData name="Åkerman, Ulla" userId="d0083935-d6d3-4ce6-bb83-b342513b4304" providerId="ADAL" clId="{186469B9-0FB6-45D2-A7D2-6776A94F02DE}" dt="2020-10-27T15:58:57.310" v="263" actId="13244"/>
          <ac:spMkLst>
            <pc:docMk/>
            <pc:sldMk cId="232067516" sldId="327"/>
            <ac:spMk id="9" creationId="{506B8577-4670-427B-BCED-06576A3FD64C}"/>
          </ac:spMkLst>
        </pc:spChg>
        <pc:spChg chg="mod">
          <ac:chgData name="Åkerman, Ulla" userId="d0083935-d6d3-4ce6-bb83-b342513b4304" providerId="ADAL" clId="{186469B9-0FB6-45D2-A7D2-6776A94F02DE}" dt="2020-10-27T15:59:00.150" v="264" actId="13244"/>
          <ac:spMkLst>
            <pc:docMk/>
            <pc:sldMk cId="232067516" sldId="327"/>
            <ac:spMk id="10" creationId="{CBC0644F-553B-4D4E-9534-9A97C4BEF8D4}"/>
          </ac:spMkLst>
        </pc:spChg>
        <pc:grpChg chg="mod">
          <ac:chgData name="Åkerman, Ulla" userId="d0083935-d6d3-4ce6-bb83-b342513b4304" providerId="ADAL" clId="{186469B9-0FB6-45D2-A7D2-6776A94F02DE}" dt="2020-10-27T16:05:45.274" v="386" actId="962"/>
          <ac:grpSpMkLst>
            <pc:docMk/>
            <pc:sldMk cId="232067516" sldId="327"/>
            <ac:grpSpMk id="14" creationId="{67ECA5CA-B948-4293-8018-AEDFA311EBAB}"/>
          </ac:grpSpMkLst>
        </pc:grpChg>
        <pc:grpChg chg="mod">
          <ac:chgData name="Åkerman, Ulla" userId="d0083935-d6d3-4ce6-bb83-b342513b4304" providerId="ADAL" clId="{186469B9-0FB6-45D2-A7D2-6776A94F02DE}" dt="2020-10-27T16:05:55.975" v="438" actId="962"/>
          <ac:grpSpMkLst>
            <pc:docMk/>
            <pc:sldMk cId="232067516" sldId="327"/>
            <ac:grpSpMk id="24" creationId="{AC1A4CBC-D483-4A1F-AAA0-250E54E284CE}"/>
          </ac:grpSpMkLst>
        </pc:grpChg>
        <pc:picChg chg="mod">
          <ac:chgData name="Åkerman, Ulla" userId="d0083935-d6d3-4ce6-bb83-b342513b4304" providerId="ADAL" clId="{186469B9-0FB6-45D2-A7D2-6776A94F02DE}" dt="2020-10-27T15:58:46.486" v="261" actId="13244"/>
          <ac:picMkLst>
            <pc:docMk/>
            <pc:sldMk cId="232067516" sldId="327"/>
            <ac:picMk id="13" creationId="{03D0BE34-CC78-4DE3-8899-4DA430280394}"/>
          </ac:picMkLst>
        </pc:picChg>
      </pc:sldChg>
      <pc:sldChg chg="modSp">
        <pc:chgData name="Åkerman, Ulla" userId="d0083935-d6d3-4ce6-bb83-b342513b4304" providerId="ADAL" clId="{186469B9-0FB6-45D2-A7D2-6776A94F02DE}" dt="2020-10-27T16:12:17.517" v="1514" actId="962"/>
        <pc:sldMkLst>
          <pc:docMk/>
          <pc:sldMk cId="1660831285" sldId="335"/>
        </pc:sldMkLst>
        <pc:spChg chg="mod">
          <ac:chgData name="Åkerman, Ulla" userId="d0083935-d6d3-4ce6-bb83-b342513b4304" providerId="ADAL" clId="{186469B9-0FB6-45D2-A7D2-6776A94F02DE}" dt="2020-10-27T15:59:20.584" v="265" actId="13244"/>
          <ac:spMkLst>
            <pc:docMk/>
            <pc:sldMk cId="1660831285" sldId="335"/>
            <ac:spMk id="2" creationId="{6D9C6293-DDDE-4A1E-B92D-1EC283F382BD}"/>
          </ac:spMkLst>
        </pc:spChg>
        <pc:spChg chg="mod">
          <ac:chgData name="Åkerman, Ulla" userId="d0083935-d6d3-4ce6-bb83-b342513b4304" providerId="ADAL" clId="{186469B9-0FB6-45D2-A7D2-6776A94F02DE}" dt="2020-10-27T15:59:39.246" v="267" actId="14100"/>
          <ac:spMkLst>
            <pc:docMk/>
            <pc:sldMk cId="1660831285" sldId="335"/>
            <ac:spMk id="8" creationId="{DF7ECD00-107E-4514-B1E9-BA1DF01889D7}"/>
          </ac:spMkLst>
        </pc:spChg>
        <pc:spChg chg="mod">
          <ac:chgData name="Åkerman, Ulla" userId="d0083935-d6d3-4ce6-bb83-b342513b4304" providerId="ADAL" clId="{186469B9-0FB6-45D2-A7D2-6776A94F02DE}" dt="2020-10-27T15:59:43.070" v="268" actId="14100"/>
          <ac:spMkLst>
            <pc:docMk/>
            <pc:sldMk cId="1660831285" sldId="335"/>
            <ac:spMk id="9" creationId="{5E7BE952-0148-414E-97DB-F31514030E22}"/>
          </ac:spMkLst>
        </pc:spChg>
        <pc:spChg chg="mod">
          <ac:chgData name="Åkerman, Ulla" userId="d0083935-d6d3-4ce6-bb83-b342513b4304" providerId="ADAL" clId="{186469B9-0FB6-45D2-A7D2-6776A94F02DE}" dt="2020-10-27T16:12:17.517" v="1514" actId="962"/>
          <ac:spMkLst>
            <pc:docMk/>
            <pc:sldMk cId="1660831285" sldId="335"/>
            <ac:spMk id="20" creationId="{CE23FED9-2E8F-44C2-8D55-D02508731421}"/>
          </ac:spMkLst>
        </pc:spChg>
        <pc:spChg chg="mod">
          <ac:chgData name="Åkerman, Ulla" userId="d0083935-d6d3-4ce6-bb83-b342513b4304" providerId="ADAL" clId="{186469B9-0FB6-45D2-A7D2-6776A94F02DE}" dt="2020-10-27T15:59:50.599" v="269" actId="1076"/>
          <ac:spMkLst>
            <pc:docMk/>
            <pc:sldMk cId="1660831285" sldId="335"/>
            <ac:spMk id="32" creationId="{AF9D6DF9-D2EF-4756-BF66-43B102B6B071}"/>
          </ac:spMkLst>
        </pc:spChg>
        <pc:picChg chg="mod">
          <ac:chgData name="Åkerman, Ulla" userId="d0083935-d6d3-4ce6-bb83-b342513b4304" providerId="ADAL" clId="{186469B9-0FB6-45D2-A7D2-6776A94F02DE}" dt="2020-10-27T16:02:40.150" v="306" actId="962"/>
          <ac:picMkLst>
            <pc:docMk/>
            <pc:sldMk cId="1660831285" sldId="335"/>
            <ac:picMk id="7" creationId="{B26E1536-23C5-41A9-8B91-3DFCB30E3B7D}"/>
          </ac:picMkLst>
        </pc:picChg>
      </pc:sldChg>
      <pc:sldChg chg="modSp">
        <pc:chgData name="Åkerman, Ulla" userId="d0083935-d6d3-4ce6-bb83-b342513b4304" providerId="ADAL" clId="{186469B9-0FB6-45D2-A7D2-6776A94F02DE}" dt="2020-10-27T16:04:55.606" v="338" actId="962"/>
        <pc:sldMkLst>
          <pc:docMk/>
          <pc:sldMk cId="1247457502" sldId="339"/>
        </pc:sldMkLst>
        <pc:picChg chg="mod">
          <ac:chgData name="Åkerman, Ulla" userId="d0083935-d6d3-4ce6-bb83-b342513b4304" providerId="ADAL" clId="{186469B9-0FB6-45D2-A7D2-6776A94F02DE}" dt="2020-10-27T16:04:55.606" v="338" actId="962"/>
          <ac:picMkLst>
            <pc:docMk/>
            <pc:sldMk cId="1247457502" sldId="339"/>
            <ac:picMk id="30" creationId="{F7A28620-34F0-45EA-86A1-6A9BA00FB1E3}"/>
          </ac:picMkLst>
        </pc:picChg>
      </pc:sldChg>
      <pc:sldChg chg="modSp">
        <pc:chgData name="Åkerman, Ulla" userId="d0083935-d6d3-4ce6-bb83-b342513b4304" providerId="ADAL" clId="{186469B9-0FB6-45D2-A7D2-6776A94F02DE}" dt="2020-10-27T16:04:21.541" v="325" actId="13244"/>
        <pc:sldMkLst>
          <pc:docMk/>
          <pc:sldMk cId="1340289225" sldId="341"/>
        </pc:sldMkLst>
        <pc:picChg chg="mod">
          <ac:chgData name="Åkerman, Ulla" userId="d0083935-d6d3-4ce6-bb83-b342513b4304" providerId="ADAL" clId="{186469B9-0FB6-45D2-A7D2-6776A94F02DE}" dt="2020-10-27T16:04:21.541" v="325" actId="13244"/>
          <ac:picMkLst>
            <pc:docMk/>
            <pc:sldMk cId="1340289225" sldId="341"/>
            <ac:picMk id="27" creationId="{D9E09946-5850-4683-9A40-6F7D127B70A7}"/>
          </ac:picMkLst>
        </pc:picChg>
      </pc:sldChg>
      <pc:sldChg chg="modSp">
        <pc:chgData name="Åkerman, Ulla" userId="d0083935-d6d3-4ce6-bb83-b342513b4304" providerId="ADAL" clId="{186469B9-0FB6-45D2-A7D2-6776A94F02DE}" dt="2020-10-27T16:04:41.014" v="326" actId="13244"/>
        <pc:sldMkLst>
          <pc:docMk/>
          <pc:sldMk cId="1828284210" sldId="345"/>
        </pc:sldMkLst>
        <pc:picChg chg="mod">
          <ac:chgData name="Åkerman, Ulla" userId="d0083935-d6d3-4ce6-bb83-b342513b4304" providerId="ADAL" clId="{186469B9-0FB6-45D2-A7D2-6776A94F02DE}" dt="2020-10-27T16:04:41.014" v="326" actId="13244"/>
          <ac:picMkLst>
            <pc:docMk/>
            <pc:sldMk cId="1828284210" sldId="345"/>
            <ac:picMk id="27" creationId="{568E74C7-86AF-4252-A6B7-2260CAAC10EE}"/>
          </ac:picMkLst>
        </pc:picChg>
      </pc:sldChg>
      <pc:sldChg chg="modSp">
        <pc:chgData name="Åkerman, Ulla" userId="d0083935-d6d3-4ce6-bb83-b342513b4304" providerId="ADAL" clId="{186469B9-0FB6-45D2-A7D2-6776A94F02DE}" dt="2020-10-27T16:12:02.872" v="1496" actId="962"/>
        <pc:sldMkLst>
          <pc:docMk/>
          <pc:sldMk cId="758673465" sldId="347"/>
        </pc:sldMkLst>
        <pc:spChg chg="mod">
          <ac:chgData name="Åkerman, Ulla" userId="d0083935-d6d3-4ce6-bb83-b342513b4304" providerId="ADAL" clId="{186469B9-0FB6-45D2-A7D2-6776A94F02DE}" dt="2020-10-27T16:00:37.564" v="271" actId="13244"/>
          <ac:spMkLst>
            <pc:docMk/>
            <pc:sldMk cId="758673465" sldId="347"/>
            <ac:spMk id="2" creationId="{40E6F01B-EEE1-4EA1-9D74-23B85D1B6F25}"/>
          </ac:spMkLst>
        </pc:spChg>
        <pc:spChg chg="mod">
          <ac:chgData name="Åkerman, Ulla" userId="d0083935-d6d3-4ce6-bb83-b342513b4304" providerId="ADAL" clId="{186469B9-0FB6-45D2-A7D2-6776A94F02DE}" dt="2020-10-27T16:01:29.552" v="279" actId="13244"/>
          <ac:spMkLst>
            <pc:docMk/>
            <pc:sldMk cId="758673465" sldId="347"/>
            <ac:spMk id="17" creationId="{A6F3CBE1-65A8-4352-9966-B5C983299907}"/>
          </ac:spMkLst>
        </pc:spChg>
        <pc:spChg chg="mod">
          <ac:chgData name="Åkerman, Ulla" userId="d0083935-d6d3-4ce6-bb83-b342513b4304" providerId="ADAL" clId="{186469B9-0FB6-45D2-A7D2-6776A94F02DE}" dt="2020-10-27T16:01:16.774" v="277" actId="13244"/>
          <ac:spMkLst>
            <pc:docMk/>
            <pc:sldMk cId="758673465" sldId="347"/>
            <ac:spMk id="21" creationId="{DC0C0466-5693-4D30-96F9-17587DCDCA96}"/>
          </ac:spMkLst>
        </pc:spChg>
        <pc:spChg chg="mod">
          <ac:chgData name="Åkerman, Ulla" userId="d0083935-d6d3-4ce6-bb83-b342513b4304" providerId="ADAL" clId="{186469B9-0FB6-45D2-A7D2-6776A94F02DE}" dt="2020-10-27T16:01:11.884" v="276" actId="13244"/>
          <ac:spMkLst>
            <pc:docMk/>
            <pc:sldMk cId="758673465" sldId="347"/>
            <ac:spMk id="22" creationId="{2925C87F-C1EB-4B41-ABA9-C4C238D8C00B}"/>
          </ac:spMkLst>
        </pc:spChg>
        <pc:spChg chg="mod">
          <ac:chgData name="Åkerman, Ulla" userId="d0083935-d6d3-4ce6-bb83-b342513b4304" providerId="ADAL" clId="{186469B9-0FB6-45D2-A7D2-6776A94F02DE}" dt="2020-10-27T16:01:46.661" v="282" actId="13244"/>
          <ac:spMkLst>
            <pc:docMk/>
            <pc:sldMk cId="758673465" sldId="347"/>
            <ac:spMk id="44" creationId="{895B80D1-7A52-40C6-9EAD-4A2F3188A77A}"/>
          </ac:spMkLst>
        </pc:spChg>
        <pc:spChg chg="mod">
          <ac:chgData name="Åkerman, Ulla" userId="d0083935-d6d3-4ce6-bb83-b342513b4304" providerId="ADAL" clId="{186469B9-0FB6-45D2-A7D2-6776A94F02DE}" dt="2020-10-27T16:00:48.385" v="272" actId="1076"/>
          <ac:spMkLst>
            <pc:docMk/>
            <pc:sldMk cId="758673465" sldId="347"/>
            <ac:spMk id="48" creationId="{D3C22CEB-E209-43F7-A434-7D91A136AA03}"/>
          </ac:spMkLst>
        </pc:spChg>
        <pc:grpChg chg="mod">
          <ac:chgData name="Åkerman, Ulla" userId="d0083935-d6d3-4ce6-bb83-b342513b4304" providerId="ADAL" clId="{186469B9-0FB6-45D2-A7D2-6776A94F02DE}" dt="2020-10-27T16:06:55.782" v="638" actId="962"/>
          <ac:grpSpMkLst>
            <pc:docMk/>
            <pc:sldMk cId="758673465" sldId="347"/>
            <ac:grpSpMk id="12" creationId="{52E7D079-AE47-4927-80D8-78200E426691}"/>
          </ac:grpSpMkLst>
        </pc:grpChg>
        <pc:grpChg chg="mod">
          <ac:chgData name="Åkerman, Ulla" userId="d0083935-d6d3-4ce6-bb83-b342513b4304" providerId="ADAL" clId="{186469B9-0FB6-45D2-A7D2-6776A94F02DE}" dt="2020-10-27T16:06:40.074" v="556" actId="962"/>
          <ac:grpSpMkLst>
            <pc:docMk/>
            <pc:sldMk cId="758673465" sldId="347"/>
            <ac:grpSpMk id="23" creationId="{73B09137-3985-49F9-BDEC-F7736C4A1DB0}"/>
          </ac:grpSpMkLst>
        </pc:grpChg>
        <pc:grpChg chg="mod">
          <ac:chgData name="Åkerman, Ulla" userId="d0083935-d6d3-4ce6-bb83-b342513b4304" providerId="ADAL" clId="{186469B9-0FB6-45D2-A7D2-6776A94F02DE}" dt="2020-10-27T16:11:20.918" v="1342" actId="962"/>
          <ac:grpSpMkLst>
            <pc:docMk/>
            <pc:sldMk cId="758673465" sldId="347"/>
            <ac:grpSpMk id="45" creationId="{129EC155-0CB4-4698-ADEC-D716AA428E23}"/>
          </ac:grpSpMkLst>
        </pc:grpChg>
        <pc:grpChg chg="mod">
          <ac:chgData name="Åkerman, Ulla" userId="d0083935-d6d3-4ce6-bb83-b342513b4304" providerId="ADAL" clId="{186469B9-0FB6-45D2-A7D2-6776A94F02DE}" dt="2020-10-27T16:12:02.872" v="1496" actId="962"/>
          <ac:grpSpMkLst>
            <pc:docMk/>
            <pc:sldMk cId="758673465" sldId="347"/>
            <ac:grpSpMk id="49" creationId="{BEFE3664-627D-4C21-B7CF-E7691C9CE083}"/>
          </ac:grpSpMkLst>
        </pc:grpChg>
        <pc:picChg chg="mod">
          <ac:chgData name="Åkerman, Ulla" userId="d0083935-d6d3-4ce6-bb83-b342513b4304" providerId="ADAL" clId="{186469B9-0FB6-45D2-A7D2-6776A94F02DE}" dt="2020-10-27T16:02:30.277" v="294" actId="962"/>
          <ac:picMkLst>
            <pc:docMk/>
            <pc:sldMk cId="758673465" sldId="347"/>
            <ac:picMk id="11" creationId="{9F2FE56F-CF4F-4C90-A816-28DB84A0C0AB}"/>
          </ac:picMkLst>
        </pc:picChg>
      </pc:sldChg>
      <pc:sldChg chg="modSp">
        <pc:chgData name="Åkerman, Ulla" userId="d0083935-d6d3-4ce6-bb83-b342513b4304" providerId="ADAL" clId="{186469B9-0FB6-45D2-A7D2-6776A94F02DE}" dt="2020-10-27T16:10:22.250" v="1246" actId="962"/>
        <pc:sldMkLst>
          <pc:docMk/>
          <pc:sldMk cId="768559339" sldId="348"/>
        </pc:sldMkLst>
        <pc:spChg chg="mod">
          <ac:chgData name="Åkerman, Ulla" userId="d0083935-d6d3-4ce6-bb83-b342513b4304" providerId="ADAL" clId="{186469B9-0FB6-45D2-A7D2-6776A94F02DE}" dt="2020-10-27T16:10:00.805" v="1234" actId="962"/>
          <ac:spMkLst>
            <pc:docMk/>
            <pc:sldMk cId="768559339" sldId="348"/>
            <ac:spMk id="41" creationId="{B904FEE8-A177-4993-8016-60615D3E658C}"/>
          </ac:spMkLst>
        </pc:spChg>
        <pc:grpChg chg="mod">
          <ac:chgData name="Åkerman, Ulla" userId="d0083935-d6d3-4ce6-bb83-b342513b4304" providerId="ADAL" clId="{186469B9-0FB6-45D2-A7D2-6776A94F02DE}" dt="2020-10-27T16:07:44.650" v="894" actId="962"/>
          <ac:grpSpMkLst>
            <pc:docMk/>
            <pc:sldMk cId="768559339" sldId="348"/>
            <ac:grpSpMk id="33" creationId="{A13C8A9D-3B31-4735-AD5E-A09298D35327}"/>
          </ac:grpSpMkLst>
        </pc:grpChg>
        <pc:grpChg chg="mod">
          <ac:chgData name="Åkerman, Ulla" userId="d0083935-d6d3-4ce6-bb83-b342513b4304" providerId="ADAL" clId="{186469B9-0FB6-45D2-A7D2-6776A94F02DE}" dt="2020-10-27T16:10:12.323" v="1238" actId="962"/>
          <ac:grpSpMkLst>
            <pc:docMk/>
            <pc:sldMk cId="768559339" sldId="348"/>
            <ac:grpSpMk id="43" creationId="{5A6555BE-95E4-44BA-B95F-C18A0BF08D67}"/>
          </ac:grpSpMkLst>
        </pc:grpChg>
        <pc:grpChg chg="mod">
          <ac:chgData name="Åkerman, Ulla" userId="d0083935-d6d3-4ce6-bb83-b342513b4304" providerId="ADAL" clId="{186469B9-0FB6-45D2-A7D2-6776A94F02DE}" dt="2020-10-27T16:10:17.525" v="1242" actId="962"/>
          <ac:grpSpMkLst>
            <pc:docMk/>
            <pc:sldMk cId="768559339" sldId="348"/>
            <ac:grpSpMk id="47" creationId="{1ABB0278-D785-4D04-B430-07C297257601}"/>
          </ac:grpSpMkLst>
        </pc:grpChg>
        <pc:grpChg chg="mod">
          <ac:chgData name="Åkerman, Ulla" userId="d0083935-d6d3-4ce6-bb83-b342513b4304" providerId="ADAL" clId="{186469B9-0FB6-45D2-A7D2-6776A94F02DE}" dt="2020-10-27T16:10:22.250" v="1246" actId="962"/>
          <ac:grpSpMkLst>
            <pc:docMk/>
            <pc:sldMk cId="768559339" sldId="348"/>
            <ac:grpSpMk id="51" creationId="{2FA6E4AB-B39C-40F7-B0AA-3DFD1D2AD904}"/>
          </ac:grpSpMkLst>
        </pc:grpChg>
        <pc:grpChg chg="mod">
          <ac:chgData name="Åkerman, Ulla" userId="d0083935-d6d3-4ce6-bb83-b342513b4304" providerId="ADAL" clId="{186469B9-0FB6-45D2-A7D2-6776A94F02DE}" dt="2020-10-27T16:09:43.772" v="1208" actId="962"/>
          <ac:grpSpMkLst>
            <pc:docMk/>
            <pc:sldMk cId="768559339" sldId="348"/>
            <ac:grpSpMk id="55" creationId="{EE94247F-1B3A-4790-B3CF-102D3CD5243D}"/>
          </ac:grpSpMkLst>
        </pc:grpChg>
      </pc:sldChg>
      <pc:sldChg chg="add">
        <pc:chgData name="Åkerman, Ulla" userId="d0083935-d6d3-4ce6-bb83-b342513b4304" providerId="ADAL" clId="{186469B9-0FB6-45D2-A7D2-6776A94F02DE}" dt="2020-11-02T07:30:31.056" v="1515"/>
        <pc:sldMkLst>
          <pc:docMk/>
          <pc:sldMk cId="1118752469" sldId="349"/>
        </pc:sldMkLst>
      </pc:sldChg>
      <pc:sldChg chg="addSp delSp modSp add del">
        <pc:chgData name="Åkerman, Ulla" userId="d0083935-d6d3-4ce6-bb83-b342513b4304" providerId="ADAL" clId="{186469B9-0FB6-45D2-A7D2-6776A94F02DE}" dt="2020-10-27T15:57:57.948" v="258" actId="2696"/>
        <pc:sldMkLst>
          <pc:docMk/>
          <pc:sldMk cId="3974027001" sldId="349"/>
        </pc:sldMkLst>
        <pc:spChg chg="mod">
          <ac:chgData name="Åkerman, Ulla" userId="d0083935-d6d3-4ce6-bb83-b342513b4304" providerId="ADAL" clId="{186469B9-0FB6-45D2-A7D2-6776A94F02DE}" dt="2020-10-27T15:49:03.236" v="240" actId="404"/>
          <ac:spMkLst>
            <pc:docMk/>
            <pc:sldMk cId="3974027001" sldId="349"/>
            <ac:spMk id="7" creationId="{36F6BDEC-0039-481F-A6CF-97F613C71E08}"/>
          </ac:spMkLst>
        </pc:spChg>
        <pc:spChg chg="add del mod">
          <ac:chgData name="Åkerman, Ulla" userId="d0083935-d6d3-4ce6-bb83-b342513b4304" providerId="ADAL" clId="{186469B9-0FB6-45D2-A7D2-6776A94F02DE}" dt="2020-10-27T15:39:04.454" v="44" actId="931"/>
          <ac:spMkLst>
            <pc:docMk/>
            <pc:sldMk cId="3974027001" sldId="349"/>
            <ac:spMk id="8" creationId="{EA69FDD2-6F1F-4178-AF9F-88CD35A6B1C7}"/>
          </ac:spMkLst>
        </pc:spChg>
        <pc:spChg chg="add del mod">
          <ac:chgData name="Åkerman, Ulla" userId="d0083935-d6d3-4ce6-bb83-b342513b4304" providerId="ADAL" clId="{186469B9-0FB6-45D2-A7D2-6776A94F02DE}" dt="2020-10-27T15:42:00.706" v="48" actId="931"/>
          <ac:spMkLst>
            <pc:docMk/>
            <pc:sldMk cId="3974027001" sldId="349"/>
            <ac:spMk id="13" creationId="{B529ACDC-0CEC-4AEC-B76C-6755EC47828C}"/>
          </ac:spMkLst>
        </pc:spChg>
        <pc:spChg chg="add del mod">
          <ac:chgData name="Åkerman, Ulla" userId="d0083935-d6d3-4ce6-bb83-b342513b4304" providerId="ADAL" clId="{186469B9-0FB6-45D2-A7D2-6776A94F02DE}" dt="2020-10-27T15:44:38.837" v="51" actId="931"/>
          <ac:spMkLst>
            <pc:docMk/>
            <pc:sldMk cId="3974027001" sldId="349"/>
            <ac:spMk id="17" creationId="{87899055-41D1-446D-B3C3-BD30B4323723}"/>
          </ac:spMkLst>
        </pc:spChg>
        <pc:spChg chg="add del mod">
          <ac:chgData name="Åkerman, Ulla" userId="d0083935-d6d3-4ce6-bb83-b342513b4304" providerId="ADAL" clId="{186469B9-0FB6-45D2-A7D2-6776A94F02DE}" dt="2020-10-27T15:45:52.533" v="53" actId="931"/>
          <ac:spMkLst>
            <pc:docMk/>
            <pc:sldMk cId="3974027001" sldId="349"/>
            <ac:spMk id="21" creationId="{A6B4B425-0F0B-4DF4-BBC4-B070F2DFC474}"/>
          </ac:spMkLst>
        </pc:spChg>
        <pc:spChg chg="add del mod">
          <ac:chgData name="Åkerman, Ulla" userId="d0083935-d6d3-4ce6-bb83-b342513b4304" providerId="ADAL" clId="{186469B9-0FB6-45D2-A7D2-6776A94F02DE}" dt="2020-10-27T15:50:37.626" v="242" actId="931"/>
          <ac:spMkLst>
            <pc:docMk/>
            <pc:sldMk cId="3974027001" sldId="349"/>
            <ac:spMk id="25" creationId="{84D22118-BCE6-4071-8724-F0EEDA315BE8}"/>
          </ac:spMkLst>
        </pc:spChg>
        <pc:picChg chg="add del mod">
          <ac:chgData name="Åkerman, Ulla" userId="d0083935-d6d3-4ce6-bb83-b342513b4304" providerId="ADAL" clId="{186469B9-0FB6-45D2-A7D2-6776A94F02DE}" dt="2020-10-27T15:41:56.984" v="47" actId="478"/>
          <ac:picMkLst>
            <pc:docMk/>
            <pc:sldMk cId="3974027001" sldId="349"/>
            <ac:picMk id="10" creationId="{8C5579E3-D91D-4835-93C7-4D346DDCE7C9}"/>
          </ac:picMkLst>
        </pc:picChg>
        <pc:picChg chg="del">
          <ac:chgData name="Åkerman, Ulla" userId="d0083935-d6d3-4ce6-bb83-b342513b4304" providerId="ADAL" clId="{186469B9-0FB6-45D2-A7D2-6776A94F02DE}" dt="2020-10-27T15:38:50.405" v="43" actId="478"/>
          <ac:picMkLst>
            <pc:docMk/>
            <pc:sldMk cId="3974027001" sldId="349"/>
            <ac:picMk id="11" creationId="{5079D606-6997-4824-9A99-17611DACFA91}"/>
          </ac:picMkLst>
        </pc:picChg>
        <pc:picChg chg="add del mod">
          <ac:chgData name="Åkerman, Ulla" userId="d0083935-d6d3-4ce6-bb83-b342513b4304" providerId="ADAL" clId="{186469B9-0FB6-45D2-A7D2-6776A94F02DE}" dt="2020-10-27T15:44:34.619" v="50" actId="478"/>
          <ac:picMkLst>
            <pc:docMk/>
            <pc:sldMk cId="3974027001" sldId="349"/>
            <ac:picMk id="15" creationId="{C9FDE2AA-0CCA-4AE9-9A2F-B46AEB2B3759}"/>
          </ac:picMkLst>
        </pc:picChg>
        <pc:picChg chg="add del mod">
          <ac:chgData name="Åkerman, Ulla" userId="d0083935-d6d3-4ce6-bb83-b342513b4304" providerId="ADAL" clId="{186469B9-0FB6-45D2-A7D2-6776A94F02DE}" dt="2020-10-27T15:45:45.262" v="52" actId="478"/>
          <ac:picMkLst>
            <pc:docMk/>
            <pc:sldMk cId="3974027001" sldId="349"/>
            <ac:picMk id="19" creationId="{30DB4AD5-E940-432F-9B07-33D39206A27C}"/>
          </ac:picMkLst>
        </pc:picChg>
        <pc:picChg chg="add del mod">
          <ac:chgData name="Åkerman, Ulla" userId="d0083935-d6d3-4ce6-bb83-b342513b4304" providerId="ADAL" clId="{186469B9-0FB6-45D2-A7D2-6776A94F02DE}" dt="2020-10-27T15:49:14.011" v="241" actId="478"/>
          <ac:picMkLst>
            <pc:docMk/>
            <pc:sldMk cId="3974027001" sldId="349"/>
            <ac:picMk id="23" creationId="{3EBBCE62-E143-4CAF-9F66-3B82A40638B7}"/>
          </ac:picMkLst>
        </pc:picChg>
        <pc:picChg chg="add mod">
          <ac:chgData name="Åkerman, Ulla" userId="d0083935-d6d3-4ce6-bb83-b342513b4304" providerId="ADAL" clId="{186469B9-0FB6-45D2-A7D2-6776A94F02DE}" dt="2020-10-27T15:50:58.859" v="247" actId="13244"/>
          <ac:picMkLst>
            <pc:docMk/>
            <pc:sldMk cId="3974027001" sldId="349"/>
            <ac:picMk id="27" creationId="{F5FF32BB-ED51-4536-92FD-85D3892B5160}"/>
          </ac:picMkLst>
        </pc:picChg>
      </pc:sldChg>
    </pc:docChg>
  </pc:docChgLst>
  <pc:docChgLst>
    <pc:chgData name="Åkerman, Ulla" userId="d0083935-d6d3-4ce6-bb83-b342513b4304" providerId="ADAL" clId="{A596236A-ABEC-49C8-9009-A3542ED13CC6}"/>
    <pc:docChg chg="modSld">
      <pc:chgData name="Åkerman, Ulla" userId="d0083935-d6d3-4ce6-bb83-b342513b4304" providerId="ADAL" clId="{A596236A-ABEC-49C8-9009-A3542ED13CC6}" dt="2020-11-09T13:28:06.991" v="14" actId="1076"/>
      <pc:docMkLst>
        <pc:docMk/>
      </pc:docMkLst>
      <pc:sldChg chg="modSp">
        <pc:chgData name="Åkerman, Ulla" userId="d0083935-d6d3-4ce6-bb83-b342513b4304" providerId="ADAL" clId="{A596236A-ABEC-49C8-9009-A3542ED13CC6}" dt="2020-11-09T13:28:06.991" v="14" actId="1076"/>
        <pc:sldMkLst>
          <pc:docMk/>
          <pc:sldMk cId="3110583444" sldId="338"/>
        </pc:sldMkLst>
        <pc:spChg chg="mod">
          <ac:chgData name="Åkerman, Ulla" userId="d0083935-d6d3-4ce6-bb83-b342513b4304" providerId="ADAL" clId="{A596236A-ABEC-49C8-9009-A3542ED13CC6}" dt="2020-11-09T13:28:06.991" v="14" actId="1076"/>
          <ac:spMkLst>
            <pc:docMk/>
            <pc:sldMk cId="3110583444" sldId="338"/>
            <ac:spMk id="7" creationId="{44A708AF-15D1-4FCF-904D-BE9B29A1079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C1DA4F-C733-4485-BCAA-ED66A1937FEB}" type="datetimeFigureOut">
              <a:rPr lang="sv-SE" smtClean="0"/>
              <a:t>2020-12-18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AE7156-62F3-4CA3-9C03-D68BF7374B4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7279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1673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0393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AE7156-62F3-4CA3-9C03-D68BF7374B4F}" type="slidenum">
              <a:rPr lang="sv-SE" smtClean="0"/>
              <a:t>12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45206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med bild, rubrik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Rubrik 1"/>
          <p:cNvSpPr>
            <a:spLocks noGrp="1"/>
          </p:cNvSpPr>
          <p:nvPr>
            <p:ph type="title" hasCustomPrompt="1"/>
          </p:nvPr>
        </p:nvSpPr>
        <p:spPr>
          <a:xfrm>
            <a:off x="5004048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/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3" name="Platshållare för bild 2"/>
          <p:cNvSpPr>
            <a:spLocks noGrp="1" noChangeAspect="1"/>
          </p:cNvSpPr>
          <p:nvPr>
            <p:ph type="pic" sz="quarter" idx="13"/>
          </p:nvPr>
        </p:nvSpPr>
        <p:spPr>
          <a:xfrm>
            <a:off x="-252536" y="1387425"/>
            <a:ext cx="4860000" cy="324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4" hasCustomPrompt="1"/>
          </p:nvPr>
        </p:nvSpPr>
        <p:spPr>
          <a:xfrm>
            <a:off x="5004048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/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pic>
        <p:nvPicPr>
          <p:cNvPr id="9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7481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gande bild, rubrik, punktl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8136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0" y="1706400"/>
            <a:ext cx="4165200" cy="27756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08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93168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, rubrik,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10800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7000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29557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vä bilder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 noChangeAspect="1"/>
          </p:cNvSpPr>
          <p:nvPr>
            <p:ph type="pic" sz="quarter" idx="14"/>
          </p:nvPr>
        </p:nvSpPr>
        <p:spPr>
          <a:xfrm>
            <a:off x="612000" y="0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5"/>
          </p:nvPr>
        </p:nvSpPr>
        <p:spPr>
          <a:xfrm>
            <a:off x="612000" y="2319902"/>
            <a:ext cx="324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3" name="Platshållare för text 12"/>
          <p:cNvSpPr>
            <a:spLocks noGrp="1"/>
          </p:cNvSpPr>
          <p:nvPr>
            <p:ph type="body" sz="quarter" idx="16"/>
          </p:nvPr>
        </p:nvSpPr>
        <p:spPr>
          <a:xfrm>
            <a:off x="4320000" y="464400"/>
            <a:ext cx="3596400" cy="3600000"/>
          </a:xfrm>
        </p:spPr>
        <p:txBody>
          <a:bodyPr>
            <a:noAutofit/>
          </a:bodyPr>
          <a:lstStyle>
            <a:lvl1pPr marL="12700" indent="0">
              <a:buFontTx/>
              <a:buNone/>
              <a:defRPr sz="2000"/>
            </a:lvl1pPr>
            <a:lvl2pPr marL="434250" indent="0">
              <a:buFontTx/>
              <a:buNone/>
              <a:defRPr sz="2000"/>
            </a:lvl2pPr>
            <a:lvl3pPr marL="914400" indent="0">
              <a:buFontTx/>
              <a:buNone/>
              <a:defRPr sz="2000"/>
            </a:lvl3pPr>
            <a:lvl4pPr marL="1312200" indent="0">
              <a:buFontTx/>
              <a:buNone/>
              <a:defRPr sz="1800"/>
            </a:lvl4pPr>
            <a:lvl5pPr marL="1828800" indent="0">
              <a:buFontTx/>
              <a:buNone/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</p:spTree>
    <p:extLst>
      <p:ext uri="{BB962C8B-B14F-4D97-AF65-F5344CB8AC3E}">
        <p14:creationId xmlns:p14="http://schemas.microsoft.com/office/powerpoint/2010/main" val="11478530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liggande toppbilder,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2304000"/>
            <a:ext cx="7347600" cy="15552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9" name="Platshållare för bild 8"/>
          <p:cNvSpPr>
            <a:spLocks noGrp="1"/>
          </p:cNvSpPr>
          <p:nvPr>
            <p:ph type="pic" sz="quarter" idx="13"/>
          </p:nvPr>
        </p:nvSpPr>
        <p:spPr>
          <a:xfrm>
            <a:off x="8424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  <p:sp>
        <p:nvSpPr>
          <p:cNvPr id="11" name="Platshållare för bild 10"/>
          <p:cNvSpPr>
            <a:spLocks noGrp="1"/>
          </p:cNvSpPr>
          <p:nvPr>
            <p:ph type="pic" sz="quarter" idx="14"/>
          </p:nvPr>
        </p:nvSpPr>
        <p:spPr>
          <a:xfrm>
            <a:off x="4590000" y="0"/>
            <a:ext cx="3600000" cy="216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6250163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åe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0" y="464400"/>
            <a:ext cx="3600000" cy="2739600"/>
          </a:xfrm>
        </p:spPr>
        <p:txBody>
          <a:bodyPr>
            <a:noAutofit/>
          </a:bodyPr>
          <a:lstStyle/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612000" y="0"/>
            <a:ext cx="3060000" cy="459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7769885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nehåll utan bild, text,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sz="quarter" idx="10"/>
          </p:nvPr>
        </p:nvSpPr>
        <p:spPr>
          <a:xfrm>
            <a:off x="360000" y="270000"/>
            <a:ext cx="8460000" cy="4407984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2" name="Platshållare för datum 1"/>
          <p:cNvSpPr>
            <a:spLocks noGrp="1"/>
          </p:cNvSpPr>
          <p:nvPr>
            <p:ph type="dt" sz="half" idx="11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2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3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81272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gr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17F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9" name="Rubrik 1">
            <a:extLst>
              <a:ext uri="{FF2B5EF4-FFF2-40B4-BE49-F238E27FC236}">
                <a16:creationId xmlns:a16="http://schemas.microsoft.com/office/drawing/2014/main" id="{4D5329F3-D0E0-4E7F-8B15-6A56B66E78C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ubrik 1"/>
          <p:cNvSpPr txBox="1">
            <a:spLocks/>
          </p:cNvSpPr>
          <p:nvPr userDrawn="1"/>
        </p:nvSpPr>
        <p:spPr>
          <a:xfrm>
            <a:off x="3420000" y="1412777"/>
            <a:ext cx="3780000" cy="1080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000" b="1" kern="1200" cap="all" baseline="0">
                <a:solidFill>
                  <a:srgbClr val="5F5F5F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endParaRPr lang="sv-SE" dirty="0">
              <a:solidFill>
                <a:schemeClr val="bg1"/>
              </a:solidFill>
            </a:endParaRPr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69009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art blå med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386000"/>
            <a:ext cx="9147600" cy="3240000"/>
          </a:xfrm>
          <a:prstGeom prst="rect">
            <a:avLst/>
          </a:prstGeom>
          <a:solidFill>
            <a:srgbClr val="7E99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DB20D2D8-1CB8-430C-8B77-FBDC8A53D0B9}" type="datetime1">
              <a:rPr lang="sv-SE" smtClean="0"/>
              <a:t>2020-12-18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10" name="Picture 8" descr="NV_4F_PC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4" y="260352"/>
            <a:ext cx="720000" cy="807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Platshållare för text 11"/>
          <p:cNvSpPr>
            <a:spLocks noGrp="1"/>
          </p:cNvSpPr>
          <p:nvPr>
            <p:ph type="body" sz="quarter" idx="15" hasCustomPrompt="1"/>
          </p:nvPr>
        </p:nvSpPr>
        <p:spPr>
          <a:xfrm>
            <a:off x="3420000" y="2556000"/>
            <a:ext cx="3780000" cy="2052000"/>
          </a:xfrm>
        </p:spPr>
        <p:txBody>
          <a:bodyPr>
            <a:noAutofit/>
          </a:bodyPr>
          <a:lstStyle>
            <a:lvl1pPr marL="0" indent="0" algn="ctr" eaLnBrk="1" hangingPunct="1">
              <a:spcAft>
                <a:spcPts val="0"/>
              </a:spcAft>
              <a:buFont typeface="Arial" charset="0"/>
              <a:buNone/>
              <a:defRPr sz="2400">
                <a:solidFill>
                  <a:schemeClr val="bg1"/>
                </a:solidFill>
              </a:defRPr>
            </a:lvl1pPr>
            <a:lvl2pPr marL="434250" indent="0" algn="ctr">
              <a:buFontTx/>
              <a:buNone/>
              <a:defRPr sz="2000"/>
            </a:lvl2pPr>
            <a:lvl3pPr marL="914400" indent="0" algn="ctr">
              <a:buFontTx/>
              <a:buNone/>
              <a:defRPr sz="2000"/>
            </a:lvl3pPr>
            <a:lvl4pPr marL="1312200" indent="0" algn="ctr">
              <a:buFontTx/>
              <a:buNone/>
              <a:defRPr sz="2000"/>
            </a:lvl4pPr>
            <a:lvl5pPr marL="1828800" indent="0" algn="ctr">
              <a:buFontTx/>
              <a:buNone/>
              <a:defRPr sz="2000"/>
            </a:lvl5pPr>
          </a:lstStyle>
          <a:p>
            <a:pPr marL="0" indent="0" algn="ctr" eaLnBrk="1" hangingPunct="1">
              <a:buFont typeface="Arial" charset="0"/>
              <a:buNone/>
            </a:pPr>
            <a:r>
              <a:rPr lang="de-DE" dirty="0">
                <a:latin typeface="Arial" charset="0"/>
                <a:cs typeface="Arial" charset="0"/>
              </a:rPr>
              <a:t>Stockholm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20–21 </a:t>
            </a:r>
            <a:r>
              <a:rPr lang="de-DE" dirty="0" err="1">
                <a:latin typeface="Arial" charset="0"/>
                <a:cs typeface="Arial" charset="0"/>
              </a:rPr>
              <a:t>september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>
                <a:latin typeface="Arial" charset="0"/>
                <a:cs typeface="Arial" charset="0"/>
              </a:rPr>
              <a:t> Sven Svensson,</a:t>
            </a:r>
            <a:br>
              <a:rPr lang="de-DE" dirty="0">
                <a:latin typeface="Arial" charset="0"/>
                <a:cs typeface="Arial" charset="0"/>
              </a:rPr>
            </a:br>
            <a:r>
              <a:rPr lang="de-DE" dirty="0" err="1">
                <a:latin typeface="Arial" charset="0"/>
                <a:cs typeface="Arial" charset="0"/>
              </a:rPr>
              <a:t>generaldirektör</a:t>
            </a:r>
            <a:endParaRPr lang="sv-SE" dirty="0">
              <a:latin typeface="Arial" charset="0"/>
              <a:cs typeface="Arial" charset="0"/>
            </a:endParaRPr>
          </a:p>
        </p:txBody>
      </p:sp>
      <p:sp>
        <p:nvSpPr>
          <p:cNvPr id="11" name="Rubrik 1">
            <a:extLst>
              <a:ext uri="{FF2B5EF4-FFF2-40B4-BE49-F238E27FC236}">
                <a16:creationId xmlns:a16="http://schemas.microsoft.com/office/drawing/2014/main" id="{D8A85128-4B2E-4995-9DDA-E09BF020E9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419872" y="1412777"/>
            <a:ext cx="3780000" cy="1080000"/>
          </a:xfrm>
        </p:spPr>
        <p:txBody>
          <a:bodyPr>
            <a:noAutofit/>
          </a:bodyPr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Miljöekonomi-dagarna 2050</a:t>
            </a:r>
          </a:p>
        </p:txBody>
      </p:sp>
    </p:spTree>
    <p:extLst>
      <p:ext uri="{BB962C8B-B14F-4D97-AF65-F5344CB8AC3E}">
        <p14:creationId xmlns:p14="http://schemas.microsoft.com/office/powerpoint/2010/main" val="5861762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, punktlista, dia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 anchor="t">
            <a:noAutofit/>
          </a:bodyPr>
          <a:lstStyle>
            <a:lvl1pPr algn="l">
              <a:defRPr sz="3000"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24400" y="1548000"/>
            <a:ext cx="7344000" cy="3267419"/>
          </a:xfrm>
        </p:spPr>
        <p:txBody>
          <a:bodyPr>
            <a:noAutofit/>
          </a:bodyPr>
          <a:lstStyle>
            <a:lvl1pPr>
              <a:defRPr sz="2400">
                <a:latin typeface="Arial" pitchFamily="34" charset="0"/>
                <a:cs typeface="Arial" pitchFamily="34" charset="0"/>
              </a:defRPr>
            </a:lvl1pPr>
            <a:lvl2pPr>
              <a:defRPr sz="2400">
                <a:latin typeface="Arial" pitchFamily="34" charset="0"/>
                <a:cs typeface="Arial" pitchFamily="34" charset="0"/>
              </a:defRPr>
            </a:lvl2pPr>
            <a:lvl3pPr marL="756000" indent="-252000">
              <a:buFont typeface="Wingdings" pitchFamily="2" charset="2"/>
              <a:buChar char="§"/>
              <a:defRPr>
                <a:latin typeface="Arial" pitchFamily="34" charset="0"/>
                <a:cs typeface="Arial" pitchFamily="34" charset="0"/>
              </a:defRPr>
            </a:lvl3pPr>
            <a:lvl4pPr>
              <a:defRPr sz="2400">
                <a:latin typeface="Arial" pitchFamily="34" charset="0"/>
                <a:cs typeface="Arial" pitchFamily="34" charset="0"/>
              </a:defRPr>
            </a:lvl4pPr>
            <a:lvl5pPr>
              <a:defRPr sz="2400"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5255"/>
            <a:ext cx="752320" cy="189000"/>
          </a:xfrm>
          <a:prstGeom prst="rect">
            <a:avLst/>
          </a:prstGeom>
        </p:spPr>
        <p:txBody>
          <a:bodyPr/>
          <a:lstStyle/>
          <a:p>
            <a:fld id="{31F8AAC4-2748-4E53-A84E-4A6AD65B6C1B}" type="datetime1">
              <a:rPr lang="sv-SE" smtClean="0"/>
              <a:t>2020-12-18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5255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5255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5868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diagram och punktlis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1080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diagram 6"/>
          <p:cNvSpPr>
            <a:spLocks noGrp="1"/>
          </p:cNvSpPr>
          <p:nvPr>
            <p:ph type="chart" sz="quarter" idx="13"/>
          </p:nvPr>
        </p:nvSpPr>
        <p:spPr>
          <a:xfrm>
            <a:off x="824400" y="1547999"/>
            <a:ext cx="4140000" cy="3268800"/>
          </a:xfrm>
        </p:spPr>
        <p:txBody>
          <a:bodyPr/>
          <a:lstStyle/>
          <a:p>
            <a:r>
              <a:rPr lang="sv-SE"/>
              <a:t>Klicka på ikonen för att lägga till ett diagram</a:t>
            </a:r>
          </a:p>
        </p:txBody>
      </p:sp>
      <p:sp>
        <p:nvSpPr>
          <p:cNvPr id="10" name="Platshållare för text 10"/>
          <p:cNvSpPr>
            <a:spLocks noGrp="1"/>
          </p:cNvSpPr>
          <p:nvPr>
            <p:ph type="body" sz="quarter" idx="15"/>
          </p:nvPr>
        </p:nvSpPr>
        <p:spPr>
          <a:xfrm>
            <a:off x="5129015" y="1548000"/>
            <a:ext cx="3038328" cy="3268800"/>
          </a:xfrm>
        </p:spPr>
        <p:txBody>
          <a:bodyPr>
            <a:no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975486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4B186DA5-3779-4115-B9FF-F6458A5B1E08}" type="datetime1">
              <a:rPr lang="sv-SE" smtClean="0"/>
              <a:t>2020-12-18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07096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nittsrubrik v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/>
          <p:cNvSpPr/>
          <p:nvPr userDrawn="1"/>
        </p:nvSpPr>
        <p:spPr>
          <a:xfrm>
            <a:off x="0" y="0"/>
            <a:ext cx="9144000" cy="424593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6" name="Rubrik 1"/>
          <p:cNvSpPr>
            <a:spLocks noGrp="1"/>
          </p:cNvSpPr>
          <p:nvPr>
            <p:ph type="title"/>
          </p:nvPr>
        </p:nvSpPr>
        <p:spPr>
          <a:xfrm>
            <a:off x="722313" y="421115"/>
            <a:ext cx="7810500" cy="3780000"/>
          </a:xfrm>
        </p:spPr>
        <p:txBody>
          <a:bodyPr anchor="t">
            <a:noAutofit/>
          </a:bodyPr>
          <a:lstStyle>
            <a:lvl1pPr algn="l">
              <a:lnSpc>
                <a:spcPct val="90000"/>
              </a:lnSpc>
              <a:defRPr sz="9000" b="0" cap="none" baseline="0">
                <a:solidFill>
                  <a:schemeClr val="bg1"/>
                </a:solidFill>
              </a:defRPr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204480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or liggande bild uta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0" y="459001"/>
            <a:ext cx="6300192" cy="4200128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3183764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liggande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00000" y="3653100"/>
            <a:ext cx="6552000" cy="1080000"/>
          </a:xfrm>
        </p:spPr>
        <p:txBody>
          <a:bodyPr>
            <a:noAutofit/>
          </a:bodyPr>
          <a:lstStyle>
            <a:lvl1pPr>
              <a:defRPr cap="all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/>
          <a:lstStyle/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sp>
        <p:nvSpPr>
          <p:cNvPr id="8" name="Platshållare för bild 7"/>
          <p:cNvSpPr>
            <a:spLocks noGrp="1"/>
          </p:cNvSpPr>
          <p:nvPr>
            <p:ph type="pic" sz="quarter" idx="13"/>
          </p:nvPr>
        </p:nvSpPr>
        <p:spPr>
          <a:xfrm>
            <a:off x="900000" y="-18900"/>
            <a:ext cx="4680000" cy="3510000"/>
          </a:xfrm>
        </p:spPr>
        <p:txBody>
          <a:bodyPr/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1568851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9180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24247" y="1444500"/>
            <a:ext cx="7344000" cy="2916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099600" y="4846500"/>
            <a:ext cx="75232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B8BE423-1780-43BB-A8FE-3025F34AD1F8}" type="datetime1">
              <a:rPr lang="sv-SE" smtClean="0"/>
              <a:pPr/>
              <a:t>2020-12-18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92990" y="4846500"/>
            <a:ext cx="303885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/>
            <a:r>
              <a:rPr lang="sv-SE" dirty="0"/>
              <a:t>Naturvårdsverket | Swedish </a:t>
            </a:r>
            <a:r>
              <a:rPr lang="sv-SE" dirty="0" err="1"/>
              <a:t>Environmental</a:t>
            </a:r>
            <a:r>
              <a:rPr lang="sv-SE" dirty="0"/>
              <a:t> </a:t>
            </a:r>
            <a:r>
              <a:rPr lang="sv-SE" dirty="0" err="1"/>
              <a:t>Protection</a:t>
            </a:r>
            <a:r>
              <a:rPr lang="sv-SE" dirty="0"/>
              <a:t> Agency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3837600" y="4846500"/>
            <a:ext cx="360000" cy="189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1844E2AD-2CA4-4022-8F3B-D585D66E2E30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Picture 7" descr="NV_4F_PC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7178" y="4340143"/>
            <a:ext cx="576000" cy="645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3520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50" r:id="rId4"/>
    <p:sldLayoutId id="2147483680" r:id="rId5"/>
    <p:sldLayoutId id="2147483651" r:id="rId6"/>
    <p:sldLayoutId id="2147483679" r:id="rId7"/>
    <p:sldLayoutId id="2147483671" r:id="rId8"/>
    <p:sldLayoutId id="2147483678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56" r:id="rId15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3000" b="1" kern="1200">
          <a:solidFill>
            <a:srgbClr val="5F5F5F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252000" indent="-2520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04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756000" indent="-25200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008000" indent="-25200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260000" indent="-252000" algn="l" defTabSz="914400" rtl="0" eaLnBrk="1" latinLnBrk="0" hangingPunct="1">
        <a:spcBef>
          <a:spcPct val="20000"/>
        </a:spcBef>
        <a:buFont typeface="Arial" pitchFamily="34" charset="0"/>
        <a:buChar char="»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://www.naturvardsverket.se/Stod-i-miljoarbetet/Vagledningar/Avfall/Farligt-avfall/Klassificering-av-farligt-avfall-/#rapportering" TargetMode="Externa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turvardsverket.se/avfallsregister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F84F17AF-3D64-4385-8D6B-695902557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45AC699-DAFE-4220-B024-4F088E17D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BAF0DA9-3C18-47DF-B9BE-7ADA08B3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</a:t>
            </a:fld>
            <a:endParaRPr lang="sv-SE"/>
          </a:p>
        </p:txBody>
      </p:sp>
      <p:pic>
        <p:nvPicPr>
          <p:cNvPr id="15" name="Platshållare för bild 14" descr="En bild som visar en grävskopa som gräver jordmassor">
            <a:extLst>
              <a:ext uri="{FF2B5EF4-FFF2-40B4-BE49-F238E27FC236}">
                <a16:creationId xmlns:a16="http://schemas.microsoft.com/office/drawing/2014/main" id="{66CEC6DB-DFE2-4EC1-9103-D3D68B5D3F6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2" r="27782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8786C1A2-0088-4716-8523-4DF8799E79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En genomgång av alla steg med uppgifter som behövs för ett behandlande företag att rapportera farligt avfall till avfallsregistret hos Naturvårdsverket.</a:t>
            </a:r>
          </a:p>
          <a:p>
            <a:pPr marL="0" indent="0">
              <a:buNone/>
            </a:pPr>
            <a:r>
              <a:rPr lang="sv-SE" dirty="0"/>
              <a:t>Rapportering sker kvartalsvis.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D9FD98-6431-4481-AFA7-5B222F4AC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Så fungerar </a:t>
            </a:r>
            <a:br>
              <a:rPr lang="sv-SE" dirty="0"/>
            </a:br>
            <a:r>
              <a:rPr lang="sv-SE" dirty="0"/>
              <a:t>e-tjänsten</a:t>
            </a:r>
          </a:p>
        </p:txBody>
      </p:sp>
    </p:spTree>
    <p:extLst>
      <p:ext uri="{BB962C8B-B14F-4D97-AF65-F5344CB8AC3E}">
        <p14:creationId xmlns:p14="http://schemas.microsoft.com/office/powerpoint/2010/main" val="3315617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EE553BBF-15DA-4915-A2BB-CBB8986E1E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2020-12-18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1F7270-158E-4493-8482-9745B8D7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159B51-7CDE-4B02-A6E8-108F5408C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10</a:t>
            </a:fld>
            <a:endParaRPr lang="sv-SE" dirty="0"/>
          </a:p>
        </p:txBody>
      </p:sp>
      <p:sp>
        <p:nvSpPr>
          <p:cNvPr id="53" name="Rektangel 52">
            <a:extLst>
              <a:ext uri="{FF2B5EF4-FFF2-40B4-BE49-F238E27FC236}">
                <a16:creationId xmlns:a16="http://schemas.microsoft.com/office/drawing/2014/main" id="{9C26B30E-3642-498D-9DC1-87A72F88199D}"/>
              </a:ext>
            </a:extLst>
          </p:cNvPr>
          <p:cNvSpPr/>
          <p:nvPr/>
        </p:nvSpPr>
        <p:spPr>
          <a:xfrm>
            <a:off x="5445040" y="4599738"/>
            <a:ext cx="1818531" cy="22638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072-321 45 78</a:t>
            </a:r>
          </a:p>
        </p:txBody>
      </p:sp>
      <p:sp>
        <p:nvSpPr>
          <p:cNvPr id="48" name="Rektangel 47">
            <a:extLst>
              <a:ext uri="{FF2B5EF4-FFF2-40B4-BE49-F238E27FC236}">
                <a16:creationId xmlns:a16="http://schemas.microsoft.com/office/drawing/2014/main" id="{5F835AD6-37EC-4A07-A325-DCBE8C50397B}"/>
              </a:ext>
            </a:extLst>
          </p:cNvPr>
          <p:cNvSpPr/>
          <p:nvPr/>
        </p:nvSpPr>
        <p:spPr>
          <a:xfrm>
            <a:off x="5445041" y="4415676"/>
            <a:ext cx="1169954" cy="1693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Telefon: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52" name="Rektangel 51">
            <a:extLst>
              <a:ext uri="{FF2B5EF4-FFF2-40B4-BE49-F238E27FC236}">
                <a16:creationId xmlns:a16="http://schemas.microsoft.com/office/drawing/2014/main" id="{88FEA16C-2295-4E63-BD53-09B5C9093F27}"/>
              </a:ext>
            </a:extLst>
          </p:cNvPr>
          <p:cNvSpPr/>
          <p:nvPr/>
        </p:nvSpPr>
        <p:spPr>
          <a:xfrm>
            <a:off x="1144097" y="4656479"/>
            <a:ext cx="2343306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tova.strand@avretur.se</a:t>
            </a:r>
          </a:p>
        </p:txBody>
      </p:sp>
      <p:sp>
        <p:nvSpPr>
          <p:cNvPr id="47" name="Rektangel 46">
            <a:extLst>
              <a:ext uri="{FF2B5EF4-FFF2-40B4-BE49-F238E27FC236}">
                <a16:creationId xmlns:a16="http://schemas.microsoft.com/office/drawing/2014/main" id="{B2997DAC-421D-4B21-A499-37A5133E0558}"/>
              </a:ext>
            </a:extLst>
          </p:cNvPr>
          <p:cNvSpPr/>
          <p:nvPr/>
        </p:nvSpPr>
        <p:spPr>
          <a:xfrm>
            <a:off x="1144097" y="4502198"/>
            <a:ext cx="2245631" cy="1234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 </a:t>
            </a:r>
            <a:r>
              <a:rPr lang="sv-SE" sz="1000" dirty="0">
                <a:solidFill>
                  <a:srgbClr val="C00000"/>
                </a:solidFill>
              </a:rPr>
              <a:t>* </a:t>
            </a:r>
          </a:p>
        </p:txBody>
      </p:sp>
      <p:sp>
        <p:nvSpPr>
          <p:cNvPr id="51" name="Rektangel 50">
            <a:extLst>
              <a:ext uri="{FF2B5EF4-FFF2-40B4-BE49-F238E27FC236}">
                <a16:creationId xmlns:a16="http://schemas.microsoft.com/office/drawing/2014/main" id="{E0E56D94-BEF6-417B-BE01-AA6012E2A853}"/>
              </a:ext>
            </a:extLst>
          </p:cNvPr>
          <p:cNvSpPr/>
          <p:nvPr/>
        </p:nvSpPr>
        <p:spPr>
          <a:xfrm>
            <a:off x="5445041" y="4204041"/>
            <a:ext cx="1818530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Tova Strand</a:t>
            </a:r>
          </a:p>
        </p:txBody>
      </p:sp>
      <p:sp>
        <p:nvSpPr>
          <p:cNvPr id="46" name="Rektangel 45">
            <a:extLst>
              <a:ext uri="{FF2B5EF4-FFF2-40B4-BE49-F238E27FC236}">
                <a16:creationId xmlns:a16="http://schemas.microsoft.com/office/drawing/2014/main" id="{E3FC0818-C62F-4619-8D23-717E0722EFDE}"/>
              </a:ext>
            </a:extLst>
          </p:cNvPr>
          <p:cNvSpPr/>
          <p:nvPr/>
        </p:nvSpPr>
        <p:spPr>
          <a:xfrm>
            <a:off x="5417061" y="3954667"/>
            <a:ext cx="1867391" cy="216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Kontaktperson: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50" name="Rektangel 49">
            <a:extLst>
              <a:ext uri="{FF2B5EF4-FFF2-40B4-BE49-F238E27FC236}">
                <a16:creationId xmlns:a16="http://schemas.microsoft.com/office/drawing/2014/main" id="{0957C5BE-211E-4328-8E40-4BB43369B08B}"/>
              </a:ext>
            </a:extLst>
          </p:cNvPr>
          <p:cNvSpPr/>
          <p:nvPr/>
        </p:nvSpPr>
        <p:spPr>
          <a:xfrm>
            <a:off x="1144096" y="4260783"/>
            <a:ext cx="2343307" cy="190031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ÅVA Retur AB</a:t>
            </a:r>
          </a:p>
        </p:txBody>
      </p:sp>
      <p:sp>
        <p:nvSpPr>
          <p:cNvPr id="45" name="Rektangel 44">
            <a:extLst>
              <a:ext uri="{FF2B5EF4-FFF2-40B4-BE49-F238E27FC236}">
                <a16:creationId xmlns:a16="http://schemas.microsoft.com/office/drawing/2014/main" id="{571D07C4-C83F-4C68-A997-604AF67309E6}"/>
              </a:ext>
            </a:extLst>
          </p:cNvPr>
          <p:cNvSpPr/>
          <p:nvPr/>
        </p:nvSpPr>
        <p:spPr>
          <a:xfrm>
            <a:off x="1116118" y="4054422"/>
            <a:ext cx="2245631" cy="1988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Verksamhetens 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9" name="Rektangel 48">
            <a:extLst>
              <a:ext uri="{FF2B5EF4-FFF2-40B4-BE49-F238E27FC236}">
                <a16:creationId xmlns:a16="http://schemas.microsoft.com/office/drawing/2014/main" id="{F8907CD0-865F-4401-A3F6-28805565416D}"/>
              </a:ext>
            </a:extLst>
          </p:cNvPr>
          <p:cNvSpPr/>
          <p:nvPr/>
        </p:nvSpPr>
        <p:spPr>
          <a:xfrm>
            <a:off x="5396710" y="3713520"/>
            <a:ext cx="1878487" cy="17201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578654-3214</a:t>
            </a:r>
          </a:p>
        </p:txBody>
      </p:sp>
      <p:sp>
        <p:nvSpPr>
          <p:cNvPr id="44" name="Rektangel 43">
            <a:extLst>
              <a:ext uri="{FF2B5EF4-FFF2-40B4-BE49-F238E27FC236}">
                <a16:creationId xmlns:a16="http://schemas.microsoft.com/office/drawing/2014/main" id="{9B484819-C9B2-43F2-9E0C-65114F3620FE}"/>
              </a:ext>
            </a:extLst>
          </p:cNvPr>
          <p:cNvSpPr/>
          <p:nvPr/>
        </p:nvSpPr>
        <p:spPr>
          <a:xfrm>
            <a:off x="5299454" y="3493106"/>
            <a:ext cx="2512906" cy="1720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Organisationsnummer/personnummer: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6F1BAB15-E3E1-4A9E-A18A-FCEFCBC943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386071"/>
            <a:ext cx="2918713" cy="685859"/>
          </a:xfrm>
          <a:prstGeom prst="rect">
            <a:avLst/>
          </a:prstGeom>
        </p:spPr>
      </p:pic>
      <p:sp>
        <p:nvSpPr>
          <p:cNvPr id="54" name="Rektangel 53">
            <a:extLst>
              <a:ext uri="{FF2B5EF4-FFF2-40B4-BE49-F238E27FC236}">
                <a16:creationId xmlns:a16="http://schemas.microsoft.com/office/drawing/2014/main" id="{8AB71C34-85FD-4E4D-9F35-33E9C4308DD2}"/>
              </a:ext>
            </a:extLst>
          </p:cNvPr>
          <p:cNvSpPr/>
          <p:nvPr/>
        </p:nvSpPr>
        <p:spPr>
          <a:xfrm>
            <a:off x="1115496" y="3145000"/>
            <a:ext cx="6148076" cy="26079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Verksamhetsutövare</a:t>
            </a:r>
          </a:p>
        </p:txBody>
      </p:sp>
      <p:sp>
        <p:nvSpPr>
          <p:cNvPr id="43" name="Rektangel 42">
            <a:extLst>
              <a:ext uri="{FF2B5EF4-FFF2-40B4-BE49-F238E27FC236}">
                <a16:creationId xmlns:a16="http://schemas.microsoft.com/office/drawing/2014/main" id="{C3038AE7-1999-42E4-A0D5-83C6C3E29B88}"/>
              </a:ext>
            </a:extLst>
          </p:cNvPr>
          <p:cNvSpPr/>
          <p:nvPr/>
        </p:nvSpPr>
        <p:spPr>
          <a:xfrm>
            <a:off x="5470930" y="2841040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072-348 76 53</a:t>
            </a:r>
          </a:p>
        </p:txBody>
      </p:sp>
      <p:sp>
        <p:nvSpPr>
          <p:cNvPr id="38" name="Rektangel 37">
            <a:extLst>
              <a:ext uri="{FF2B5EF4-FFF2-40B4-BE49-F238E27FC236}">
                <a16:creationId xmlns:a16="http://schemas.microsoft.com/office/drawing/2014/main" id="{F8D9DDEA-3B28-4497-AF0C-CCD5E3D65CC4}"/>
              </a:ext>
            </a:extLst>
          </p:cNvPr>
          <p:cNvSpPr/>
          <p:nvPr/>
        </p:nvSpPr>
        <p:spPr>
          <a:xfrm>
            <a:off x="5470930" y="2627106"/>
            <a:ext cx="1260998" cy="1990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Telefon: </a:t>
            </a:r>
            <a:endParaRPr lang="sv-SE" sz="1000" dirty="0">
              <a:solidFill>
                <a:srgbClr val="C00000"/>
              </a:solidFill>
            </a:endParaRP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78F753EA-6AC5-49F6-A905-4B0DA9477435}"/>
              </a:ext>
            </a:extLst>
          </p:cNvPr>
          <p:cNvSpPr/>
          <p:nvPr/>
        </p:nvSpPr>
        <p:spPr>
          <a:xfrm>
            <a:off x="1169986" y="2902084"/>
            <a:ext cx="2343308" cy="214502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axelina.bruhn@avaretur.se</a:t>
            </a:r>
          </a:p>
        </p:txBody>
      </p:sp>
      <p:sp>
        <p:nvSpPr>
          <p:cNvPr id="37" name="Rektangel 36">
            <a:extLst>
              <a:ext uri="{FF2B5EF4-FFF2-40B4-BE49-F238E27FC236}">
                <a16:creationId xmlns:a16="http://schemas.microsoft.com/office/drawing/2014/main" id="{3422310A-8952-4E96-B8C6-082B478F75AD}"/>
              </a:ext>
            </a:extLst>
          </p:cNvPr>
          <p:cNvSpPr/>
          <p:nvPr/>
        </p:nvSpPr>
        <p:spPr>
          <a:xfrm>
            <a:off x="1169986" y="2660658"/>
            <a:ext cx="1260999" cy="2066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E-postadress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1" name="Rektangel 40">
            <a:extLst>
              <a:ext uri="{FF2B5EF4-FFF2-40B4-BE49-F238E27FC236}">
                <a16:creationId xmlns:a16="http://schemas.microsoft.com/office/drawing/2014/main" id="{E7307835-8DBD-4B4C-8D25-827EFF553E1F}"/>
              </a:ext>
            </a:extLst>
          </p:cNvPr>
          <p:cNvSpPr/>
          <p:nvPr/>
        </p:nvSpPr>
        <p:spPr>
          <a:xfrm>
            <a:off x="5470930" y="2418628"/>
            <a:ext cx="1792642" cy="20353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Bruhn</a:t>
            </a:r>
          </a:p>
        </p:txBody>
      </p:sp>
      <p:sp>
        <p:nvSpPr>
          <p:cNvPr id="36" name="Rektangel 35">
            <a:extLst>
              <a:ext uri="{FF2B5EF4-FFF2-40B4-BE49-F238E27FC236}">
                <a16:creationId xmlns:a16="http://schemas.microsoft.com/office/drawing/2014/main" id="{A248994F-EDD8-4921-ADB4-D0291BA7A16D}"/>
              </a:ext>
            </a:extLst>
          </p:cNvPr>
          <p:cNvSpPr/>
          <p:nvPr/>
        </p:nvSpPr>
        <p:spPr>
          <a:xfrm>
            <a:off x="5470930" y="2130596"/>
            <a:ext cx="1169954" cy="24781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Efternamn: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40" name="Rektangel 39">
            <a:extLst>
              <a:ext uri="{FF2B5EF4-FFF2-40B4-BE49-F238E27FC236}">
                <a16:creationId xmlns:a16="http://schemas.microsoft.com/office/drawing/2014/main" id="{1E38A87E-BB08-4AC5-83B4-99B009D752DD}"/>
              </a:ext>
            </a:extLst>
          </p:cNvPr>
          <p:cNvSpPr/>
          <p:nvPr/>
        </p:nvSpPr>
        <p:spPr>
          <a:xfrm>
            <a:off x="1169986" y="2437754"/>
            <a:ext cx="2343309" cy="1968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Axelina</a:t>
            </a:r>
          </a:p>
        </p:txBody>
      </p:sp>
      <p:sp>
        <p:nvSpPr>
          <p:cNvPr id="35" name="Rektangel 34">
            <a:extLst>
              <a:ext uri="{FF2B5EF4-FFF2-40B4-BE49-F238E27FC236}">
                <a16:creationId xmlns:a16="http://schemas.microsoft.com/office/drawing/2014/main" id="{395A03AC-0889-4F88-B6C7-ACFA25A82274}"/>
              </a:ext>
            </a:extLst>
          </p:cNvPr>
          <p:cNvSpPr/>
          <p:nvPr/>
        </p:nvSpPr>
        <p:spPr>
          <a:xfrm>
            <a:off x="1169986" y="2198203"/>
            <a:ext cx="1169954" cy="2204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Förnamn: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39" name="Rektangel 38">
            <a:extLst>
              <a:ext uri="{FF2B5EF4-FFF2-40B4-BE49-F238E27FC236}">
                <a16:creationId xmlns:a16="http://schemas.microsoft.com/office/drawing/2014/main" id="{54090655-818D-4603-A5CD-CB14B477FCFF}"/>
              </a:ext>
            </a:extLst>
          </p:cNvPr>
          <p:cNvSpPr/>
          <p:nvPr/>
        </p:nvSpPr>
        <p:spPr>
          <a:xfrm>
            <a:off x="1169986" y="1976796"/>
            <a:ext cx="2317417" cy="198798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accent1">
                    <a:lumMod val="75000"/>
                  </a:schemeClr>
                </a:solidFill>
              </a:rPr>
              <a:t>19670416-3085</a:t>
            </a:r>
          </a:p>
        </p:txBody>
      </p:sp>
      <p:sp>
        <p:nvSpPr>
          <p:cNvPr id="55" name="Rektangulär pratbubbla 8">
            <a:extLst>
              <a:ext uri="{FF2B5EF4-FFF2-40B4-BE49-F238E27FC236}">
                <a16:creationId xmlns:a16="http://schemas.microsoft.com/office/drawing/2014/main" id="{0B14506A-2825-4BB1-804B-279904657466}"/>
              </a:ext>
            </a:extLst>
          </p:cNvPr>
          <p:cNvSpPr/>
          <p:nvPr/>
        </p:nvSpPr>
        <p:spPr>
          <a:xfrm>
            <a:off x="2902433" y="2077378"/>
            <a:ext cx="2245631" cy="905478"/>
          </a:xfrm>
          <a:prstGeom prst="wedgeRectCallout">
            <a:avLst>
              <a:gd name="adj1" fmla="val -58029"/>
              <a:gd name="adj2" fmla="val 82551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Verksamhetsutövare är i det här fallet behandlare av farligt avfall. I andra anteckningar är verksamhetsutövare utförare som yrkesmässigt producerar, transporterar eller samlar in farligt avfall, eller agerar som handlare och mäklare av farligt avfall </a:t>
            </a:r>
          </a:p>
        </p:txBody>
      </p:sp>
      <p:sp>
        <p:nvSpPr>
          <p:cNvPr id="34" name="Rektangel 33">
            <a:extLst>
              <a:ext uri="{FF2B5EF4-FFF2-40B4-BE49-F238E27FC236}">
                <a16:creationId xmlns:a16="http://schemas.microsoft.com/office/drawing/2014/main" id="{BF4B1BE2-E72C-4BED-B900-9187A5C9A26D}"/>
              </a:ext>
            </a:extLst>
          </p:cNvPr>
          <p:cNvSpPr/>
          <p:nvPr/>
        </p:nvSpPr>
        <p:spPr>
          <a:xfrm>
            <a:off x="1182036" y="1735418"/>
            <a:ext cx="2928929" cy="2367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Uppgiftslämnares personnummer: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92070D61-C0B3-4480-A1D2-DA65CD5F8A84}"/>
              </a:ext>
            </a:extLst>
          </p:cNvPr>
          <p:cNvSpPr/>
          <p:nvPr/>
        </p:nvSpPr>
        <p:spPr>
          <a:xfrm>
            <a:off x="1115496" y="1526542"/>
            <a:ext cx="13003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Uppgiftslämnare</a:t>
            </a:r>
          </a:p>
        </p:txBody>
      </p:sp>
      <p:pic>
        <p:nvPicPr>
          <p:cNvPr id="7" name="Bildobjekt 6" descr="Skärmdump på e-tjänstens navigering med steget Kontaktuppgifter aktiverat. Steget innan är Start. Efterföljande steg är: Behandlingsinformation, Farligt avfall, Summering och Klar.">
            <a:extLst>
              <a:ext uri="{FF2B5EF4-FFF2-40B4-BE49-F238E27FC236}">
                <a16:creationId xmlns:a16="http://schemas.microsoft.com/office/drawing/2014/main" id="{A4E0DAF2-D2CB-4EC1-BDAE-6B453AF1DB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929" y="995058"/>
            <a:ext cx="4229135" cy="490722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148DC55-2228-495B-A7EC-459A85F21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1"/>
            <a:ext cx="7344000" cy="530448"/>
          </a:xfrm>
        </p:spPr>
        <p:txBody>
          <a:bodyPr/>
          <a:lstStyle/>
          <a:p>
            <a:r>
              <a:rPr lang="sv-SE" dirty="0"/>
              <a:t>Exempel med 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3473346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ED40943-3202-4A79-A4D8-B7BEB2193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A001973-7464-4C18-8561-FB9EC7815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204392B-8475-4D19-BEBF-C82B81A85A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11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7BE9C06-4D52-488E-A105-D3E45CCEA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Steg 4</a:t>
            </a:r>
            <a:br>
              <a:rPr lang="sv-SE" dirty="0"/>
            </a:br>
            <a:r>
              <a:rPr lang="sv-SE" dirty="0"/>
              <a:t>behandlings-information</a:t>
            </a:r>
          </a:p>
        </p:txBody>
      </p:sp>
    </p:spTree>
    <p:extLst>
      <p:ext uri="{BB962C8B-B14F-4D97-AF65-F5344CB8AC3E}">
        <p14:creationId xmlns:p14="http://schemas.microsoft.com/office/powerpoint/2010/main" val="2368783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1C9B311-099E-4DA8-99AD-305E0F4DEE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B0C485-C51B-40DD-A205-C3D6CCDCC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5A830F6-04DB-4A1F-B855-25213B49D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12</a:t>
            </a:fld>
            <a:endParaRPr lang="sv-SE"/>
          </a:p>
        </p:txBody>
      </p:sp>
      <p:pic>
        <p:nvPicPr>
          <p:cNvPr id="22" name="Platshållare för bild 21" descr="Skärmdump på e-tjänstens steg: Behandlingsinformation med ett par inmatningsfält.">
            <a:extLst>
              <a:ext uri="{FF2B5EF4-FFF2-40B4-BE49-F238E27FC236}">
                <a16:creationId xmlns:a16="http://schemas.microsoft.com/office/drawing/2014/main" id="{2BDEF895-D77E-4434-B25E-075E37904C9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47" r="4847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736D399-2CFA-43B4-B9B8-CF59B9956A1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Här ska uppgifter lämnas om år och kvartal för rapportering.</a:t>
            </a:r>
          </a:p>
        </p:txBody>
      </p:sp>
      <p:sp>
        <p:nvSpPr>
          <p:cNvPr id="2" name="Rubrik 1" descr="Skärmdump på e-tjänstens steg: Insamlingsinformation med flera inmatningsfält.">
            <a:extLst>
              <a:ext uri="{FF2B5EF4-FFF2-40B4-BE49-F238E27FC236}">
                <a16:creationId xmlns:a16="http://schemas.microsoft.com/office/drawing/2014/main" id="{C0A017F0-017B-473D-AF93-2AAEFE925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20000" y="283500"/>
            <a:ext cx="3636376" cy="1080000"/>
          </a:xfrm>
        </p:spPr>
        <p:txBody>
          <a:bodyPr/>
          <a:lstStyle/>
          <a:p>
            <a:r>
              <a:rPr lang="sv-SE" dirty="0"/>
              <a:t>Behandlings-information</a:t>
            </a:r>
          </a:p>
        </p:txBody>
      </p:sp>
    </p:spTree>
    <p:extLst>
      <p:ext uri="{BB962C8B-B14F-4D97-AF65-F5344CB8AC3E}">
        <p14:creationId xmlns:p14="http://schemas.microsoft.com/office/powerpoint/2010/main" val="2615051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B081B8-4D08-45C2-80C7-3E44827E8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2020-12-18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E9769A9-2307-4E93-8CBB-1C0D44E9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7F64BDA-3FDC-4766-A09A-421EDC91C6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13</a:t>
            </a:fld>
            <a:endParaRPr lang="sv-SE" dirty="0"/>
          </a:p>
        </p:txBody>
      </p:sp>
      <p:grpSp>
        <p:nvGrpSpPr>
          <p:cNvPr id="14" name="Grupp 13" descr="Inmatningsfält för årtal">
            <a:extLst>
              <a:ext uri="{FF2B5EF4-FFF2-40B4-BE49-F238E27FC236}">
                <a16:creationId xmlns:a16="http://schemas.microsoft.com/office/drawing/2014/main" id="{67ECA5CA-B948-4293-8018-AEDFA311EBAB}"/>
              </a:ext>
            </a:extLst>
          </p:cNvPr>
          <p:cNvGrpSpPr/>
          <p:nvPr/>
        </p:nvGrpSpPr>
        <p:grpSpPr>
          <a:xfrm>
            <a:off x="957940" y="2477101"/>
            <a:ext cx="2870455" cy="293039"/>
            <a:chOff x="957940" y="2477101"/>
            <a:chExt cx="2870455" cy="293039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4E049B50-6A24-48EA-873A-5598CE4EC98E}"/>
                </a:ext>
              </a:extLst>
            </p:cNvPr>
            <p:cNvSpPr/>
            <p:nvPr/>
          </p:nvSpPr>
          <p:spPr>
            <a:xfrm>
              <a:off x="957940" y="2477101"/>
              <a:ext cx="2861563" cy="29303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2020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781D4FFE-5BEA-4673-BECB-509CFD4C3BCC}"/>
                </a:ext>
              </a:extLst>
            </p:cNvPr>
            <p:cNvSpPr/>
            <p:nvPr/>
          </p:nvSpPr>
          <p:spPr>
            <a:xfrm rot="16200000">
              <a:off x="3585627" y="2527370"/>
              <a:ext cx="293038" cy="192499"/>
            </a:xfrm>
            <a:prstGeom prst="actionButtonBackPrevious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CBC0644F-553B-4D4E-9534-9A97C4BEF8D4}"/>
              </a:ext>
            </a:extLst>
          </p:cNvPr>
          <p:cNvSpPr/>
          <p:nvPr/>
        </p:nvSpPr>
        <p:spPr>
          <a:xfrm>
            <a:off x="4017600" y="2196190"/>
            <a:ext cx="2861563" cy="226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Kvartal: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  <a:r>
              <a:rPr lang="sv-SE" sz="1000" dirty="0">
                <a:solidFill>
                  <a:schemeClr val="tx1"/>
                </a:solidFill>
              </a:rPr>
              <a:t> </a:t>
            </a:r>
            <a:endParaRPr lang="sv-SE" sz="1000" dirty="0">
              <a:solidFill>
                <a:srgbClr val="C00000"/>
              </a:solidFill>
            </a:endParaRPr>
          </a:p>
        </p:txBody>
      </p:sp>
      <p:grpSp>
        <p:nvGrpSpPr>
          <p:cNvPr id="24" name="Grupp 23" descr="Inmatningsfält för kvartal">
            <a:extLst>
              <a:ext uri="{FF2B5EF4-FFF2-40B4-BE49-F238E27FC236}">
                <a16:creationId xmlns:a16="http://schemas.microsoft.com/office/drawing/2014/main" id="{AC1A4CBC-D483-4A1F-AAA0-250E54E284CE}"/>
              </a:ext>
            </a:extLst>
          </p:cNvPr>
          <p:cNvGrpSpPr/>
          <p:nvPr/>
        </p:nvGrpSpPr>
        <p:grpSpPr>
          <a:xfrm>
            <a:off x="4017600" y="2476500"/>
            <a:ext cx="2870455" cy="293039"/>
            <a:chOff x="957940" y="2477101"/>
            <a:chExt cx="2870455" cy="293039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1154DF70-0C6C-4BE0-B39B-9941F03C0517}"/>
                </a:ext>
              </a:extLst>
            </p:cNvPr>
            <p:cNvSpPr/>
            <p:nvPr/>
          </p:nvSpPr>
          <p:spPr>
            <a:xfrm>
              <a:off x="957940" y="2477101"/>
              <a:ext cx="2861563" cy="29303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Kvartal 2</a:t>
              </a:r>
            </a:p>
          </p:txBody>
        </p:sp>
        <p:sp>
          <p:nvSpPr>
            <p:cNvPr id="26" name="Bakåt eller föregående 25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1B877E65-74F5-4902-90F3-7683A03E392B}"/>
                </a:ext>
              </a:extLst>
            </p:cNvPr>
            <p:cNvSpPr/>
            <p:nvPr/>
          </p:nvSpPr>
          <p:spPr>
            <a:xfrm rot="16200000">
              <a:off x="3585627" y="2527370"/>
              <a:ext cx="293038" cy="192499"/>
            </a:xfrm>
            <a:prstGeom prst="actionButtonBackPrevious">
              <a:avLst/>
            </a:prstGeom>
            <a:solidFill>
              <a:schemeClr val="bg1"/>
            </a:solidFill>
            <a:ln w="127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9" name="Rektangel 8">
            <a:extLst>
              <a:ext uri="{FF2B5EF4-FFF2-40B4-BE49-F238E27FC236}">
                <a16:creationId xmlns:a16="http://schemas.microsoft.com/office/drawing/2014/main" id="{506B8577-4670-427B-BCED-06576A3FD64C}"/>
              </a:ext>
            </a:extLst>
          </p:cNvPr>
          <p:cNvSpPr/>
          <p:nvPr/>
        </p:nvSpPr>
        <p:spPr>
          <a:xfrm>
            <a:off x="957940" y="2196190"/>
            <a:ext cx="2377527" cy="2266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År: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4AF254E-014E-4FE6-9D8D-969F05EFA7C7}"/>
              </a:ext>
            </a:extLst>
          </p:cNvPr>
          <p:cNvSpPr/>
          <p:nvPr/>
        </p:nvSpPr>
        <p:spPr>
          <a:xfrm>
            <a:off x="1258436" y="1930248"/>
            <a:ext cx="94929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dirty="0"/>
              <a:t>Behandling</a:t>
            </a:r>
          </a:p>
        </p:txBody>
      </p:sp>
      <p:pic>
        <p:nvPicPr>
          <p:cNvPr id="13" name="Bildobjekt 12" descr="Skärmdump på e-tjänstens navigering med Steget Behandlingsinformation aktiverat. Steget innan är Start och Kontaktuppgifter. Efterföljande steg är:  Farligt avfall, Summering och Klar.">
            <a:extLst>
              <a:ext uri="{FF2B5EF4-FFF2-40B4-BE49-F238E27FC236}">
                <a16:creationId xmlns:a16="http://schemas.microsoft.com/office/drawing/2014/main" id="{03D0BE34-CC78-4DE3-8899-4DA4302803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2278" y="1333220"/>
            <a:ext cx="4461810" cy="477310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8E357C5F-6ED8-4874-9DFC-9C7772569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780048" cy="825277"/>
          </a:xfrm>
        </p:spPr>
        <p:txBody>
          <a:bodyPr/>
          <a:lstStyle/>
          <a:p>
            <a:r>
              <a:rPr lang="sv-SE" dirty="0"/>
              <a:t>Lämna uppgifter: behandlingsinformation</a:t>
            </a:r>
            <a:br>
              <a:rPr lang="sv-SE" dirty="0"/>
            </a:br>
            <a:r>
              <a:rPr lang="sv-SE" sz="1600" dirty="0"/>
              <a:t>- Rapporter</a:t>
            </a:r>
            <a:r>
              <a:rPr lang="sv-SE" sz="1800" dirty="0"/>
              <a:t>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320675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8213F11-D9AE-48F2-A67D-40F22FC60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01DFD91-37B9-4A43-A031-19FEE5CC8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116D758D-DF2C-4DF8-996C-3E4B9D662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14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9BF528C-4107-435F-935B-86CCE7062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5</a:t>
            </a:r>
            <a:br>
              <a:rPr lang="sv-SE"/>
            </a:br>
            <a:r>
              <a:rPr lang="sv-SE"/>
              <a:t>uppgifter om avfallet</a:t>
            </a:r>
          </a:p>
        </p:txBody>
      </p:sp>
    </p:spTree>
    <p:extLst>
      <p:ext uri="{BB962C8B-B14F-4D97-AF65-F5344CB8AC3E}">
        <p14:creationId xmlns:p14="http://schemas.microsoft.com/office/powerpoint/2010/main" val="2310317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077D2BC0-4DDE-4C39-B0BB-21B927545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B06F683-6A39-44FE-BD04-ABC8D550B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39522F2-F6D2-4876-B748-14D3A77AF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15</a:t>
            </a:fld>
            <a:endParaRPr lang="sv-SE"/>
          </a:p>
        </p:txBody>
      </p:sp>
      <p:pic>
        <p:nvPicPr>
          <p:cNvPr id="15" name="Platshållare för bild 14" descr="Skärmdump med e-tjänstens steg: Farligt avfall med inmatningsfält om själva avfallet. Bland annat visas inmatningsfält för: Avfallstyp med huvudgrupp och undergrupp samt själva avfallstypen. Inmatningsfält för avfallsmängd och referens visas också.">
            <a:extLst>
              <a:ext uri="{FF2B5EF4-FFF2-40B4-BE49-F238E27FC236}">
                <a16:creationId xmlns:a16="http://schemas.microsoft.com/office/drawing/2014/main" id="{4AE875AC-619C-4185-87DC-375DECC0577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206" r="9206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A7DE232-EA80-43E6-9FF1-80EFB33B81A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Här ska alla uppgifter om avfallet lämnas. </a:t>
            </a:r>
          </a:p>
          <a:p>
            <a:r>
              <a:rPr lang="sv-SE" dirty="0"/>
              <a:t>Avfallstyp samt mängden avfall i kilo</a:t>
            </a:r>
          </a:p>
          <a:p>
            <a:r>
              <a:rPr lang="sv-SE" dirty="0"/>
              <a:t>Behandlingsmetod</a:t>
            </a:r>
          </a:p>
          <a:p>
            <a:r>
              <a:rPr lang="sv-SE" dirty="0"/>
              <a:t>Resultat efter behandling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Se exempel på nästkommande bilder.  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38669A0-0EA8-4BE2-9A30-D4DE43DCD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Farligt avfall</a:t>
            </a:r>
          </a:p>
        </p:txBody>
      </p:sp>
    </p:spTree>
    <p:extLst>
      <p:ext uri="{BB962C8B-B14F-4D97-AF65-F5344CB8AC3E}">
        <p14:creationId xmlns:p14="http://schemas.microsoft.com/office/powerpoint/2010/main" val="376948614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418D821-FF91-401E-AC91-974704182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43A8173-AB44-4CD9-9CCC-D207132D1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EC2BEDC-7090-41D3-AADC-1629D90F6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16</a:t>
            </a:fld>
            <a:endParaRPr lang="sv-SE"/>
          </a:p>
        </p:txBody>
      </p:sp>
      <p:sp>
        <p:nvSpPr>
          <p:cNvPr id="20" name="Rektangel 19" descr="Inmatningsfält för referens ">
            <a:extLst>
              <a:ext uri="{FF2B5EF4-FFF2-40B4-BE49-F238E27FC236}">
                <a16:creationId xmlns:a16="http://schemas.microsoft.com/office/drawing/2014/main" id="{CE23FED9-2E8F-44C2-8D55-D02508731421}"/>
              </a:ext>
            </a:extLst>
          </p:cNvPr>
          <p:cNvSpPr/>
          <p:nvPr/>
        </p:nvSpPr>
        <p:spPr>
          <a:xfrm>
            <a:off x="917027" y="3866671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1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AD297443-2C18-4F28-96DF-3EB6755B1A8B}"/>
              </a:ext>
            </a:extLst>
          </p:cNvPr>
          <p:cNvSpPr/>
          <p:nvPr/>
        </p:nvSpPr>
        <p:spPr>
          <a:xfrm>
            <a:off x="917027" y="3707521"/>
            <a:ext cx="780891" cy="136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</a:t>
            </a:r>
          </a:p>
        </p:txBody>
      </p:sp>
      <p:grpSp>
        <p:nvGrpSpPr>
          <p:cNvPr id="24" name="Grupp 23" descr="Inmatningsfältet för avfallsmängd är ifyllt med 100 kilo">
            <a:extLst>
              <a:ext uri="{FF2B5EF4-FFF2-40B4-BE49-F238E27FC236}">
                <a16:creationId xmlns:a16="http://schemas.microsoft.com/office/drawing/2014/main" id="{BBEF9CE3-88FE-470A-BE37-0FD7879DA3BE}"/>
              </a:ext>
            </a:extLst>
          </p:cNvPr>
          <p:cNvGrpSpPr/>
          <p:nvPr/>
        </p:nvGrpSpPr>
        <p:grpSpPr>
          <a:xfrm>
            <a:off x="917027" y="3434623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753262F9-DE92-4000-9D22-0BC6397CD478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13C5F01A-5FB1-4C2E-8A8D-857FB5D789B6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6756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BB1FFB9A-26D7-4AF8-9131-D2AE1978691E}"/>
              </a:ext>
            </a:extLst>
          </p:cNvPr>
          <p:cNvSpPr/>
          <p:nvPr/>
        </p:nvSpPr>
        <p:spPr>
          <a:xfrm>
            <a:off x="906493" y="3256689"/>
            <a:ext cx="1760620" cy="1434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(kg):*</a:t>
            </a:r>
          </a:p>
        </p:txBody>
      </p:sp>
      <p:grpSp>
        <p:nvGrpSpPr>
          <p:cNvPr id="21" name="Grupp 20" descr="Inmatningsfältet är ifyllt med avfallstypen 080111 Färg- och lackavfall som innehåller organiska lösningsmedel eller andra farliga ämnen">
            <a:extLst>
              <a:ext uri="{FF2B5EF4-FFF2-40B4-BE49-F238E27FC236}">
                <a16:creationId xmlns:a16="http://schemas.microsoft.com/office/drawing/2014/main" id="{41160F09-EC80-4E9E-A6DA-63E96ABC9D94}"/>
              </a:ext>
            </a:extLst>
          </p:cNvPr>
          <p:cNvGrpSpPr/>
          <p:nvPr/>
        </p:nvGrpSpPr>
        <p:grpSpPr>
          <a:xfrm>
            <a:off x="917027" y="2980973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58BF11DC-6837-4A15-BF07-5EC2875586EC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160104 Uttjänta fordon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6FF7A085-E135-4293-B6E7-16B80CF4BFA0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FDD7DC87-C266-4DD1-8ED9-BD79109812B4}"/>
              </a:ext>
            </a:extLst>
          </p:cNvPr>
          <p:cNvSpPr/>
          <p:nvPr/>
        </p:nvSpPr>
        <p:spPr>
          <a:xfrm>
            <a:off x="2326564" y="3213038"/>
            <a:ext cx="2105803" cy="593798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Här kan avfallsbehandlaren t.ex. ange sin egen kod för avfallet eller annat, fri kommentar</a:t>
            </a: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11C75B56-E3CF-417C-A5FA-B229F0ACA184}"/>
              </a:ext>
            </a:extLst>
          </p:cNvPr>
          <p:cNvSpPr/>
          <p:nvPr/>
        </p:nvSpPr>
        <p:spPr>
          <a:xfrm>
            <a:off x="917027" y="2765383"/>
            <a:ext cx="1274797" cy="16518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6" name="Grupp 15" descr="Inmatningsfältet är ifyllt med avfallstypen 0801 Avfall från tillverkning, formulering, distribution, osv">
            <a:extLst>
              <a:ext uri="{FF2B5EF4-FFF2-40B4-BE49-F238E27FC236}">
                <a16:creationId xmlns:a16="http://schemas.microsoft.com/office/drawing/2014/main" id="{94B1CAE7-9B85-481C-9DD6-61FB1B87E28C}"/>
              </a:ext>
            </a:extLst>
          </p:cNvPr>
          <p:cNvGrpSpPr/>
          <p:nvPr/>
        </p:nvGrpSpPr>
        <p:grpSpPr>
          <a:xfrm>
            <a:off x="917027" y="2498509"/>
            <a:ext cx="7106483" cy="251619"/>
            <a:chOff x="1800828" y="3213161"/>
            <a:chExt cx="8801276" cy="265232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1586EE3A-3AB0-40BD-8045-84107D5B5CCD}"/>
                </a:ext>
              </a:extLst>
            </p:cNvPr>
            <p:cNvSpPr/>
            <p:nvPr/>
          </p:nvSpPr>
          <p:spPr>
            <a:xfrm>
              <a:off x="1800828" y="3213162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1601 Uttjänta fordon från olika transportslag (även maskiner som inte är avsedda att användas på väg) och avfall från…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C536C0B4-60E5-4546-8FC2-2910AE6BB00B}"/>
                </a:ext>
              </a:extLst>
            </p:cNvPr>
            <p:cNvSpPr/>
            <p:nvPr/>
          </p:nvSpPr>
          <p:spPr>
            <a:xfrm rot="16200000">
              <a:off x="10316806" y="3193093"/>
              <a:ext cx="265230" cy="30536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B559AFF3-FEB2-4DE0-8A27-E597DBE2363C}"/>
              </a:ext>
            </a:extLst>
          </p:cNvPr>
          <p:cNvSpPr/>
          <p:nvPr/>
        </p:nvSpPr>
        <p:spPr>
          <a:xfrm>
            <a:off x="917027" y="2355906"/>
            <a:ext cx="2139146" cy="118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3" name="Grupp 12" descr="Inmatningsfältet är ifyllt med 08 Avfall från tillverksning, formulering, distribution, osv">
            <a:extLst>
              <a:ext uri="{FF2B5EF4-FFF2-40B4-BE49-F238E27FC236}">
                <a16:creationId xmlns:a16="http://schemas.microsoft.com/office/drawing/2014/main" id="{79C54EE0-CF7E-4CD6-A183-2888872BB055}"/>
              </a:ext>
            </a:extLst>
          </p:cNvPr>
          <p:cNvGrpSpPr/>
          <p:nvPr/>
        </p:nvGrpSpPr>
        <p:grpSpPr>
          <a:xfrm>
            <a:off x="917027" y="2030455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6197AF7D-6126-4BE0-8028-A7B2BD22D4C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 Avfall som inte anges på annan plats i förteckningen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594C1BC5-60F5-413D-A511-97F3F5E55944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32" name="Rektangulär pratbubbla 8">
            <a:extLst>
              <a:ext uri="{FF2B5EF4-FFF2-40B4-BE49-F238E27FC236}">
                <a16:creationId xmlns:a16="http://schemas.microsoft.com/office/drawing/2014/main" id="{AF9D6DF9-D2EF-4756-BF66-43B102B6B071}"/>
              </a:ext>
            </a:extLst>
          </p:cNvPr>
          <p:cNvSpPr/>
          <p:nvPr/>
        </p:nvSpPr>
        <p:spPr>
          <a:xfrm>
            <a:off x="6326246" y="1269118"/>
            <a:ext cx="1713832" cy="517669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Avfallstypernas koder är hämtade ur Avfallsförordningen (2020:614)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Är det krångligt?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Läs en introduktion till avfallskodning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E7BE952-0148-414E-97DB-F31514030E22}"/>
              </a:ext>
            </a:extLst>
          </p:cNvPr>
          <p:cNvSpPr/>
          <p:nvPr/>
        </p:nvSpPr>
        <p:spPr>
          <a:xfrm>
            <a:off x="941273" y="1816274"/>
            <a:ext cx="2139146" cy="1997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DF7ECD00-107E-4514-B1E9-BA1DF01889D7}"/>
              </a:ext>
            </a:extLst>
          </p:cNvPr>
          <p:cNvSpPr/>
          <p:nvPr/>
        </p:nvSpPr>
        <p:spPr>
          <a:xfrm>
            <a:off x="906493" y="1565020"/>
            <a:ext cx="2139146" cy="2465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pic>
        <p:nvPicPr>
          <p:cNvPr id="7" name="Bildobjekt 6" descr="Skärmdump på e-tjänstens navigering med Steget Farligt avfall aktiverat. Stegen innan är Start, Kontaktuppgifter och Behandlingsinformation. Efterföljande steg är:  Summering och Klar.">
            <a:extLst>
              <a:ext uri="{FF2B5EF4-FFF2-40B4-BE49-F238E27FC236}">
                <a16:creationId xmlns:a16="http://schemas.microsoft.com/office/drawing/2014/main" id="{B26E1536-23C5-41A9-8B91-3DFCB30E3B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493" y="1002082"/>
            <a:ext cx="5210175" cy="517077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6D9C6293-DDDE-4A1E-B92D-1EC283F382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23173"/>
          </a:xfrm>
        </p:spPr>
        <p:txBody>
          <a:bodyPr/>
          <a:lstStyle/>
          <a:p>
            <a:r>
              <a:rPr lang="sv-SE" dirty="0"/>
              <a:t>Exempel på uppgifter om farligt avfall</a:t>
            </a:r>
          </a:p>
        </p:txBody>
      </p:sp>
    </p:spTree>
    <p:extLst>
      <p:ext uri="{BB962C8B-B14F-4D97-AF65-F5344CB8AC3E}">
        <p14:creationId xmlns:p14="http://schemas.microsoft.com/office/powerpoint/2010/main" val="166083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17</a:t>
            </a:fld>
            <a:endParaRPr lang="sv-SE" dirty="0"/>
          </a:p>
        </p:txBody>
      </p:sp>
      <p:grpSp>
        <p:nvGrpSpPr>
          <p:cNvPr id="45" name="Grupp 44" descr="Inmatningsfältet för mängd farligt avfall som blivit icke-farligt avfall är ifyllt med 6 kilo">
            <a:extLst>
              <a:ext uri="{FF2B5EF4-FFF2-40B4-BE49-F238E27FC236}">
                <a16:creationId xmlns:a16="http://schemas.microsoft.com/office/drawing/2014/main" id="{129EC155-0CB4-4698-ADEC-D716AA428E23}"/>
              </a:ext>
            </a:extLst>
          </p:cNvPr>
          <p:cNvGrpSpPr/>
          <p:nvPr/>
        </p:nvGrpSpPr>
        <p:grpSpPr>
          <a:xfrm>
            <a:off x="950904" y="3698087"/>
            <a:ext cx="7125138" cy="270773"/>
            <a:chOff x="1766523" y="3145782"/>
            <a:chExt cx="7125138" cy="253648"/>
          </a:xfrm>
        </p:grpSpPr>
        <p:sp>
          <p:nvSpPr>
            <p:cNvPr id="46" name="Rektangel 45">
              <a:extLst>
                <a:ext uri="{FF2B5EF4-FFF2-40B4-BE49-F238E27FC236}">
                  <a16:creationId xmlns:a16="http://schemas.microsoft.com/office/drawing/2014/main" id="{28DEA857-BA07-4B81-AAE2-E24D05500BC1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47" name="Rektangel 46">
              <a:extLst>
                <a:ext uri="{FF2B5EF4-FFF2-40B4-BE49-F238E27FC236}">
                  <a16:creationId xmlns:a16="http://schemas.microsoft.com/office/drawing/2014/main" id="{30D96D13-6867-4229-A603-5DD5D3365A48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6</a:t>
              </a:r>
            </a:p>
          </p:txBody>
        </p:sp>
      </p:grpSp>
      <p:sp>
        <p:nvSpPr>
          <p:cNvPr id="48" name="Rektangel 47">
            <a:extLst>
              <a:ext uri="{FF2B5EF4-FFF2-40B4-BE49-F238E27FC236}">
                <a16:creationId xmlns:a16="http://schemas.microsoft.com/office/drawing/2014/main" id="{D3C22CEB-E209-43F7-A434-7D91A136AA03}"/>
              </a:ext>
            </a:extLst>
          </p:cNvPr>
          <p:cNvSpPr/>
          <p:nvPr/>
        </p:nvSpPr>
        <p:spPr>
          <a:xfrm>
            <a:off x="950904" y="3985194"/>
            <a:ext cx="4837220" cy="2004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Mängd produkter/material som upphört med att vara farligt avfall 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49" name="Grupp 48" descr="Inmatningsfältet för mängd produkter/material som upphört med att vara farligt avfall är ifyllt med 569 kilo">
            <a:extLst>
              <a:ext uri="{FF2B5EF4-FFF2-40B4-BE49-F238E27FC236}">
                <a16:creationId xmlns:a16="http://schemas.microsoft.com/office/drawing/2014/main" id="{BEFE3664-627D-4C21-B7CF-E7691C9CE083}"/>
              </a:ext>
            </a:extLst>
          </p:cNvPr>
          <p:cNvGrpSpPr/>
          <p:nvPr/>
        </p:nvGrpSpPr>
        <p:grpSpPr>
          <a:xfrm>
            <a:off x="950904" y="4209955"/>
            <a:ext cx="7125138" cy="253648"/>
            <a:chOff x="1766523" y="3145782"/>
            <a:chExt cx="7125138" cy="253648"/>
          </a:xfrm>
        </p:grpSpPr>
        <p:sp>
          <p:nvSpPr>
            <p:cNvPr id="50" name="Rektangel 49">
              <a:extLst>
                <a:ext uri="{FF2B5EF4-FFF2-40B4-BE49-F238E27FC236}">
                  <a16:creationId xmlns:a16="http://schemas.microsoft.com/office/drawing/2014/main" id="{853934D9-3539-4152-A48E-A3041FE05DA4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51" name="Rektangel 50">
              <a:extLst>
                <a:ext uri="{FF2B5EF4-FFF2-40B4-BE49-F238E27FC236}">
                  <a16:creationId xmlns:a16="http://schemas.microsoft.com/office/drawing/2014/main" id="{852C6F5C-8E0D-44E1-B8B1-79FC37F0B7BC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569</a:t>
              </a:r>
            </a:p>
          </p:txBody>
        </p:sp>
      </p:grpSp>
      <p:sp>
        <p:nvSpPr>
          <p:cNvPr id="44" name="Rektangel 43">
            <a:extLst>
              <a:ext uri="{FF2B5EF4-FFF2-40B4-BE49-F238E27FC236}">
                <a16:creationId xmlns:a16="http://schemas.microsoft.com/office/drawing/2014/main" id="{895B80D1-7A52-40C6-9EAD-4A2F3188A77A}"/>
              </a:ext>
            </a:extLst>
          </p:cNvPr>
          <p:cNvSpPr/>
          <p:nvPr/>
        </p:nvSpPr>
        <p:spPr>
          <a:xfrm>
            <a:off x="979971" y="3461395"/>
            <a:ext cx="4668424" cy="212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Mängd farligt avfall som blivit icke-farligt avfall 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  <a:endParaRPr lang="sv-SE" sz="1000" dirty="0">
              <a:solidFill>
                <a:schemeClr val="tx1"/>
              </a:solidFill>
            </a:endParaRPr>
          </a:p>
        </p:txBody>
      </p:sp>
      <p:grpSp>
        <p:nvGrpSpPr>
          <p:cNvPr id="23" name="Grupp 22" descr="Inmatningsfält för underkod">
            <a:extLst>
              <a:ext uri="{FF2B5EF4-FFF2-40B4-BE49-F238E27FC236}">
                <a16:creationId xmlns:a16="http://schemas.microsoft.com/office/drawing/2014/main" id="{73B09137-3985-49F9-BDEC-F7736C4A1DB0}"/>
              </a:ext>
            </a:extLst>
          </p:cNvPr>
          <p:cNvGrpSpPr/>
          <p:nvPr/>
        </p:nvGrpSpPr>
        <p:grpSpPr>
          <a:xfrm>
            <a:off x="950904" y="3098354"/>
            <a:ext cx="3079265" cy="216910"/>
            <a:chOff x="916672" y="2879426"/>
            <a:chExt cx="3079265" cy="216910"/>
          </a:xfrm>
        </p:grpSpPr>
        <p:sp>
          <p:nvSpPr>
            <p:cNvPr id="24" name="Rektangel 23">
              <a:extLst>
                <a:ext uri="{FF2B5EF4-FFF2-40B4-BE49-F238E27FC236}">
                  <a16:creationId xmlns:a16="http://schemas.microsoft.com/office/drawing/2014/main" id="{AC15B8AF-90DE-4F81-9C3D-9D74149959B9}"/>
                </a:ext>
              </a:extLst>
            </p:cNvPr>
            <p:cNvSpPr/>
            <p:nvPr/>
          </p:nvSpPr>
          <p:spPr>
            <a:xfrm>
              <a:off x="916672" y="2879427"/>
              <a:ext cx="3076834" cy="216909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(A) </a:t>
              </a:r>
              <a:r>
                <a:rPr lang="sv-SE" sz="1000" dirty="0" err="1">
                  <a:solidFill>
                    <a:schemeClr val="accent1">
                      <a:lumMod val="75000"/>
                    </a:schemeClr>
                  </a:solidFill>
                </a:rPr>
                <a:t>Konentionell</a:t>
              </a:r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 materialåtervinning</a:t>
              </a:r>
            </a:p>
          </p:txBody>
        </p:sp>
        <p:sp>
          <p:nvSpPr>
            <p:cNvPr id="25" name="Bakåt eller föregående 2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DBB1308E-6582-401D-B3B4-9243B1C426C4}"/>
                </a:ext>
              </a:extLst>
            </p:cNvPr>
            <p:cNvSpPr/>
            <p:nvPr/>
          </p:nvSpPr>
          <p:spPr>
            <a:xfrm rot="16200000">
              <a:off x="3808314" y="2908713"/>
              <a:ext cx="216909" cy="15833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7" name="Rektangel 16">
            <a:extLst>
              <a:ext uri="{FF2B5EF4-FFF2-40B4-BE49-F238E27FC236}">
                <a16:creationId xmlns:a16="http://schemas.microsoft.com/office/drawing/2014/main" id="{A6F3CBE1-65A8-4352-9966-B5C983299907}"/>
              </a:ext>
            </a:extLst>
          </p:cNvPr>
          <p:cNvSpPr/>
          <p:nvPr/>
        </p:nvSpPr>
        <p:spPr>
          <a:xfrm>
            <a:off x="967045" y="2912993"/>
            <a:ext cx="2139146" cy="11814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Underkod: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2" name="Grupp 11" descr="Inmatningsfält för behandlingsmetod">
            <a:extLst>
              <a:ext uri="{FF2B5EF4-FFF2-40B4-BE49-F238E27FC236}">
                <a16:creationId xmlns:a16="http://schemas.microsoft.com/office/drawing/2014/main" id="{52E7D079-AE47-4927-80D8-78200E426691}"/>
              </a:ext>
            </a:extLst>
          </p:cNvPr>
          <p:cNvGrpSpPr/>
          <p:nvPr/>
        </p:nvGrpSpPr>
        <p:grpSpPr>
          <a:xfrm>
            <a:off x="950904" y="2613794"/>
            <a:ext cx="3079265" cy="216910"/>
            <a:chOff x="916672" y="2879426"/>
            <a:chExt cx="3079265" cy="216910"/>
          </a:xfrm>
        </p:grpSpPr>
        <p:sp>
          <p:nvSpPr>
            <p:cNvPr id="19" name="Rektangel 18">
              <a:extLst>
                <a:ext uri="{FF2B5EF4-FFF2-40B4-BE49-F238E27FC236}">
                  <a16:creationId xmlns:a16="http://schemas.microsoft.com/office/drawing/2014/main" id="{16C21223-A86A-4D55-92C1-CDF5510888C4}"/>
                </a:ext>
              </a:extLst>
            </p:cNvPr>
            <p:cNvSpPr/>
            <p:nvPr/>
          </p:nvSpPr>
          <p:spPr>
            <a:xfrm>
              <a:off x="916672" y="2879427"/>
              <a:ext cx="3076834" cy="216909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R9 Återvinning av katalysatorkomponenter</a:t>
              </a:r>
            </a:p>
          </p:txBody>
        </p:sp>
        <p:sp>
          <p:nvSpPr>
            <p:cNvPr id="20" name="Bakåt eller föregående 19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ECB0EB6F-888D-4BBB-9187-D68353776ABD}"/>
                </a:ext>
              </a:extLst>
            </p:cNvPr>
            <p:cNvSpPr/>
            <p:nvPr/>
          </p:nvSpPr>
          <p:spPr>
            <a:xfrm rot="16200000">
              <a:off x="3808314" y="2908713"/>
              <a:ext cx="216909" cy="15833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1" name="Rektangel 20">
            <a:extLst>
              <a:ext uri="{FF2B5EF4-FFF2-40B4-BE49-F238E27FC236}">
                <a16:creationId xmlns:a16="http://schemas.microsoft.com/office/drawing/2014/main" id="{DC0C0466-5693-4D30-96F9-17587DCDCA96}"/>
              </a:ext>
            </a:extLst>
          </p:cNvPr>
          <p:cNvSpPr/>
          <p:nvPr/>
        </p:nvSpPr>
        <p:spPr>
          <a:xfrm>
            <a:off x="922206" y="2343341"/>
            <a:ext cx="2139146" cy="21690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Behandlingsmetod: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2" name="Rektangel 21">
            <a:extLst>
              <a:ext uri="{FF2B5EF4-FFF2-40B4-BE49-F238E27FC236}">
                <a16:creationId xmlns:a16="http://schemas.microsoft.com/office/drawing/2014/main" id="{2925C87F-C1EB-4B41-ABA9-C4C238D8C00B}"/>
              </a:ext>
            </a:extLst>
          </p:cNvPr>
          <p:cNvSpPr/>
          <p:nvPr/>
        </p:nvSpPr>
        <p:spPr>
          <a:xfrm>
            <a:off x="824400" y="2032024"/>
            <a:ext cx="2139146" cy="2609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pic>
        <p:nvPicPr>
          <p:cNvPr id="11" name="Bildobjekt 10" descr="Skärmdump på e-tjänstens navigering med Steget Farligt avfall aktiverat. Stegen innan är Start, Kontaktuppgifter och Behandlingsinformation. Efterföljande steg är:  Summering och Klar.">
            <a:extLst>
              <a:ext uri="{FF2B5EF4-FFF2-40B4-BE49-F238E27FC236}">
                <a16:creationId xmlns:a16="http://schemas.microsoft.com/office/drawing/2014/main" id="{9F2FE56F-CF4F-4C90-A816-28DB84A0C0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3014" y="1454668"/>
            <a:ext cx="4953000" cy="54292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6267880" cy="950397"/>
          </a:xfrm>
        </p:spPr>
        <p:txBody>
          <a:bodyPr/>
          <a:lstStyle/>
          <a:p>
            <a:r>
              <a:rPr lang="sv-SE" dirty="0"/>
              <a:t>Exempel på uppgifter om behandlingsmetod och resultat</a:t>
            </a:r>
          </a:p>
        </p:txBody>
      </p:sp>
    </p:spTree>
    <p:extLst>
      <p:ext uri="{BB962C8B-B14F-4D97-AF65-F5344CB8AC3E}">
        <p14:creationId xmlns:p14="http://schemas.microsoft.com/office/powerpoint/2010/main" val="7586734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18</a:t>
            </a:fld>
            <a:endParaRPr lang="sv-SE" dirty="0"/>
          </a:p>
        </p:txBody>
      </p:sp>
      <p:grpSp>
        <p:nvGrpSpPr>
          <p:cNvPr id="55" name="Grupp 54" descr="Inmatningsfält för mängd bortskaffande (av spillolja)">
            <a:extLst>
              <a:ext uri="{FF2B5EF4-FFF2-40B4-BE49-F238E27FC236}">
                <a16:creationId xmlns:a16="http://schemas.microsoft.com/office/drawing/2014/main" id="{EE94247F-1B3A-4790-B3CF-102D3CD5243D}"/>
              </a:ext>
            </a:extLst>
          </p:cNvPr>
          <p:cNvGrpSpPr/>
          <p:nvPr/>
        </p:nvGrpSpPr>
        <p:grpSpPr>
          <a:xfrm>
            <a:off x="851913" y="4367243"/>
            <a:ext cx="7125138" cy="253648"/>
            <a:chOff x="1766523" y="3145782"/>
            <a:chExt cx="7125138" cy="253648"/>
          </a:xfrm>
        </p:grpSpPr>
        <p:sp>
          <p:nvSpPr>
            <p:cNvPr id="56" name="Rektangel 55">
              <a:extLst>
                <a:ext uri="{FF2B5EF4-FFF2-40B4-BE49-F238E27FC236}">
                  <a16:creationId xmlns:a16="http://schemas.microsoft.com/office/drawing/2014/main" id="{CD5CDA13-FE04-4CC9-88D9-9C75F5439E46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57" name="Rektangel 56">
              <a:extLst>
                <a:ext uri="{FF2B5EF4-FFF2-40B4-BE49-F238E27FC236}">
                  <a16:creationId xmlns:a16="http://schemas.microsoft.com/office/drawing/2014/main" id="{DBDC3ED2-3A55-42CB-A703-E04D8FA485A5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sv-SE" sz="1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58" name="Rektangel 57">
            <a:extLst>
              <a:ext uri="{FF2B5EF4-FFF2-40B4-BE49-F238E27FC236}">
                <a16:creationId xmlns:a16="http://schemas.microsoft.com/office/drawing/2014/main" id="{E9E7DD15-AF41-47A8-80FC-8D7CA734C9E1}"/>
              </a:ext>
            </a:extLst>
          </p:cNvPr>
          <p:cNvSpPr/>
          <p:nvPr/>
        </p:nvSpPr>
        <p:spPr>
          <a:xfrm>
            <a:off x="851188" y="4126671"/>
            <a:ext cx="4668424" cy="212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Mängd bortskaffande</a:t>
            </a:r>
          </a:p>
        </p:txBody>
      </p:sp>
      <p:grpSp>
        <p:nvGrpSpPr>
          <p:cNvPr id="51" name="Grupp 50" descr="Inmatningsfält för mängd energiåtervinning (av spillolja)">
            <a:extLst>
              <a:ext uri="{FF2B5EF4-FFF2-40B4-BE49-F238E27FC236}">
                <a16:creationId xmlns:a16="http://schemas.microsoft.com/office/drawing/2014/main" id="{2FA6E4AB-B39C-40F7-B0AA-3DFD1D2AD904}"/>
              </a:ext>
            </a:extLst>
          </p:cNvPr>
          <p:cNvGrpSpPr/>
          <p:nvPr/>
        </p:nvGrpSpPr>
        <p:grpSpPr>
          <a:xfrm>
            <a:off x="852638" y="3820625"/>
            <a:ext cx="7125138" cy="253648"/>
            <a:chOff x="1766523" y="3145782"/>
            <a:chExt cx="7125138" cy="253648"/>
          </a:xfrm>
        </p:grpSpPr>
        <p:sp>
          <p:nvSpPr>
            <p:cNvPr id="52" name="Rektangel 51">
              <a:extLst>
                <a:ext uri="{FF2B5EF4-FFF2-40B4-BE49-F238E27FC236}">
                  <a16:creationId xmlns:a16="http://schemas.microsoft.com/office/drawing/2014/main" id="{62F67990-89A8-4C6A-8FD8-6F980968468E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53" name="Rektangel 52">
              <a:extLst>
                <a:ext uri="{FF2B5EF4-FFF2-40B4-BE49-F238E27FC236}">
                  <a16:creationId xmlns:a16="http://schemas.microsoft.com/office/drawing/2014/main" id="{DE164AC5-7F0F-4838-8359-D7B174EB24F8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sv-SE" sz="1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54" name="Rektangel 53">
            <a:extLst>
              <a:ext uri="{FF2B5EF4-FFF2-40B4-BE49-F238E27FC236}">
                <a16:creationId xmlns:a16="http://schemas.microsoft.com/office/drawing/2014/main" id="{0D20396B-C5EC-4A81-AD03-822D46A4BB22}"/>
              </a:ext>
            </a:extLst>
          </p:cNvPr>
          <p:cNvSpPr/>
          <p:nvPr/>
        </p:nvSpPr>
        <p:spPr>
          <a:xfrm>
            <a:off x="851913" y="3580053"/>
            <a:ext cx="4668424" cy="212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Mängd energiåtervinning</a:t>
            </a:r>
          </a:p>
        </p:txBody>
      </p:sp>
      <p:grpSp>
        <p:nvGrpSpPr>
          <p:cNvPr id="47" name="Grupp 46" descr="Inmatningsfält för mängd annan materialåtervinning (av spillolja)">
            <a:extLst>
              <a:ext uri="{FF2B5EF4-FFF2-40B4-BE49-F238E27FC236}">
                <a16:creationId xmlns:a16="http://schemas.microsoft.com/office/drawing/2014/main" id="{1ABB0278-D785-4D04-B430-07C297257601}"/>
              </a:ext>
            </a:extLst>
          </p:cNvPr>
          <p:cNvGrpSpPr/>
          <p:nvPr/>
        </p:nvGrpSpPr>
        <p:grpSpPr>
          <a:xfrm>
            <a:off x="853363" y="3274007"/>
            <a:ext cx="7125138" cy="253648"/>
            <a:chOff x="1766523" y="3145782"/>
            <a:chExt cx="7125138" cy="253648"/>
          </a:xfrm>
        </p:grpSpPr>
        <p:sp>
          <p:nvSpPr>
            <p:cNvPr id="48" name="Rektangel 47">
              <a:extLst>
                <a:ext uri="{FF2B5EF4-FFF2-40B4-BE49-F238E27FC236}">
                  <a16:creationId xmlns:a16="http://schemas.microsoft.com/office/drawing/2014/main" id="{D42C22CE-A6EE-4914-A534-F99CE7B84B0D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49" name="Rektangel 48">
              <a:extLst>
                <a:ext uri="{FF2B5EF4-FFF2-40B4-BE49-F238E27FC236}">
                  <a16:creationId xmlns:a16="http://schemas.microsoft.com/office/drawing/2014/main" id="{3F1551DF-1BD3-4463-BC12-42759E00E6E6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sv-SE" sz="1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50" name="Rektangel 49">
            <a:extLst>
              <a:ext uri="{FF2B5EF4-FFF2-40B4-BE49-F238E27FC236}">
                <a16:creationId xmlns:a16="http://schemas.microsoft.com/office/drawing/2014/main" id="{A4697741-AFA7-423B-9424-EC84DFE9FC67}"/>
              </a:ext>
            </a:extLst>
          </p:cNvPr>
          <p:cNvSpPr/>
          <p:nvPr/>
        </p:nvSpPr>
        <p:spPr>
          <a:xfrm>
            <a:off x="852638" y="3033435"/>
            <a:ext cx="4668424" cy="212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Mängd annan materialåtervinning</a:t>
            </a:r>
          </a:p>
        </p:txBody>
      </p:sp>
      <p:grpSp>
        <p:nvGrpSpPr>
          <p:cNvPr id="43" name="Grupp 42" descr="Inmatningsfält för mängd regenerering av spillolja">
            <a:extLst>
              <a:ext uri="{FF2B5EF4-FFF2-40B4-BE49-F238E27FC236}">
                <a16:creationId xmlns:a16="http://schemas.microsoft.com/office/drawing/2014/main" id="{5A6555BE-95E4-44BA-B95F-C18A0BF08D67}"/>
              </a:ext>
            </a:extLst>
          </p:cNvPr>
          <p:cNvGrpSpPr/>
          <p:nvPr/>
        </p:nvGrpSpPr>
        <p:grpSpPr>
          <a:xfrm>
            <a:off x="854088" y="2727389"/>
            <a:ext cx="7125138" cy="253648"/>
            <a:chOff x="1766523" y="3145782"/>
            <a:chExt cx="7125138" cy="253648"/>
          </a:xfrm>
        </p:grpSpPr>
        <p:sp>
          <p:nvSpPr>
            <p:cNvPr id="44" name="Rektangel 43">
              <a:extLst>
                <a:ext uri="{FF2B5EF4-FFF2-40B4-BE49-F238E27FC236}">
                  <a16:creationId xmlns:a16="http://schemas.microsoft.com/office/drawing/2014/main" id="{21F2DAC1-6F29-45BE-A821-072E6754A948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45" name="Rektangel 44">
              <a:extLst>
                <a:ext uri="{FF2B5EF4-FFF2-40B4-BE49-F238E27FC236}">
                  <a16:creationId xmlns:a16="http://schemas.microsoft.com/office/drawing/2014/main" id="{176D9969-29AD-42B4-A693-780F89AD0CC0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sv-SE" sz="1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46" name="Rektangel 45">
            <a:extLst>
              <a:ext uri="{FF2B5EF4-FFF2-40B4-BE49-F238E27FC236}">
                <a16:creationId xmlns:a16="http://schemas.microsoft.com/office/drawing/2014/main" id="{0C84C837-38BE-46E5-A05B-C40A143311A0}"/>
              </a:ext>
            </a:extLst>
          </p:cNvPr>
          <p:cNvSpPr/>
          <p:nvPr/>
        </p:nvSpPr>
        <p:spPr>
          <a:xfrm>
            <a:off x="853363" y="2486817"/>
            <a:ext cx="4668424" cy="212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Mängd regenerering</a:t>
            </a:r>
          </a:p>
        </p:txBody>
      </p:sp>
      <p:sp>
        <p:nvSpPr>
          <p:cNvPr id="41" name="Rektangel 40" descr="Inmatningsfält för Specifikation (om det är typ av resultat) av spillolja">
            <a:extLst>
              <a:ext uri="{FF2B5EF4-FFF2-40B4-BE49-F238E27FC236}">
                <a16:creationId xmlns:a16="http://schemas.microsoft.com/office/drawing/2014/main" id="{B904FEE8-A177-4993-8016-60615D3E658C}"/>
              </a:ext>
            </a:extLst>
          </p:cNvPr>
          <p:cNvSpPr/>
          <p:nvPr/>
        </p:nvSpPr>
        <p:spPr>
          <a:xfrm>
            <a:off x="856900" y="2241498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sv-SE" sz="1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2" name="Rektangel 41">
            <a:extLst>
              <a:ext uri="{FF2B5EF4-FFF2-40B4-BE49-F238E27FC236}">
                <a16:creationId xmlns:a16="http://schemas.microsoft.com/office/drawing/2014/main" id="{BB34A2A8-AC18-47E2-A158-57B6F180D317}"/>
              </a:ext>
            </a:extLst>
          </p:cNvPr>
          <p:cNvSpPr/>
          <p:nvPr/>
        </p:nvSpPr>
        <p:spPr>
          <a:xfrm>
            <a:off x="880230" y="2025070"/>
            <a:ext cx="4668424" cy="212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Specifikation (om det är typ av resultat)</a:t>
            </a:r>
          </a:p>
        </p:txBody>
      </p:sp>
      <p:grpSp>
        <p:nvGrpSpPr>
          <p:cNvPr id="33" name="Grupp 32" descr="Inmatningsfält för Typ av resultat av återvinning av spillolja">
            <a:extLst>
              <a:ext uri="{FF2B5EF4-FFF2-40B4-BE49-F238E27FC236}">
                <a16:creationId xmlns:a16="http://schemas.microsoft.com/office/drawing/2014/main" id="{A13C8A9D-3B31-4735-AD5E-A09298D35327}"/>
              </a:ext>
            </a:extLst>
          </p:cNvPr>
          <p:cNvGrpSpPr/>
          <p:nvPr/>
        </p:nvGrpSpPr>
        <p:grpSpPr>
          <a:xfrm>
            <a:off x="880230" y="1794718"/>
            <a:ext cx="7125138" cy="206208"/>
            <a:chOff x="916672" y="2879426"/>
            <a:chExt cx="3079265" cy="216910"/>
          </a:xfrm>
        </p:grpSpPr>
        <p:sp>
          <p:nvSpPr>
            <p:cNvPr id="34" name="Rektangel 33">
              <a:extLst>
                <a:ext uri="{FF2B5EF4-FFF2-40B4-BE49-F238E27FC236}">
                  <a16:creationId xmlns:a16="http://schemas.microsoft.com/office/drawing/2014/main" id="{F9689D91-1AD1-4618-BC2D-BBA2E76ED2B3}"/>
                </a:ext>
              </a:extLst>
            </p:cNvPr>
            <p:cNvSpPr/>
            <p:nvPr/>
          </p:nvSpPr>
          <p:spPr>
            <a:xfrm>
              <a:off x="916672" y="2879427"/>
              <a:ext cx="3076834" cy="216909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sv-SE" sz="10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sp>
          <p:nvSpPr>
            <p:cNvPr id="35" name="Bakåt eller föregående 3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01BB6113-F017-4F78-8BE3-33F1F0276C8B}"/>
                </a:ext>
              </a:extLst>
            </p:cNvPr>
            <p:cNvSpPr/>
            <p:nvPr/>
          </p:nvSpPr>
          <p:spPr>
            <a:xfrm rot="16200000">
              <a:off x="3808314" y="2908713"/>
              <a:ext cx="216909" cy="158336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40" name="Rektangel 39">
            <a:extLst>
              <a:ext uri="{FF2B5EF4-FFF2-40B4-BE49-F238E27FC236}">
                <a16:creationId xmlns:a16="http://schemas.microsoft.com/office/drawing/2014/main" id="{8DDC36D3-15CD-4AAE-BF7B-ABBCB99C48EB}"/>
              </a:ext>
            </a:extLst>
          </p:cNvPr>
          <p:cNvSpPr/>
          <p:nvPr/>
        </p:nvSpPr>
        <p:spPr>
          <a:xfrm>
            <a:off x="886400" y="1563638"/>
            <a:ext cx="4668424" cy="212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Typ av resultat av återvinning av spillolja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6267880" cy="969084"/>
          </a:xfrm>
        </p:spPr>
        <p:txBody>
          <a:bodyPr/>
          <a:lstStyle/>
          <a:p>
            <a:r>
              <a:rPr lang="sv-SE" dirty="0"/>
              <a:t>Exempel på uppgifter vid återvinning av spillolja</a:t>
            </a:r>
          </a:p>
        </p:txBody>
      </p:sp>
    </p:spTree>
    <p:extLst>
      <p:ext uri="{BB962C8B-B14F-4D97-AF65-F5344CB8AC3E}">
        <p14:creationId xmlns:p14="http://schemas.microsoft.com/office/powerpoint/2010/main" val="7685593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50377CA6-9294-4E76-B704-169F58C85B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 dirty="0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B109AA50-E234-498C-88DD-A85AE2F6A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568A982C-5D0B-4C78-BE51-0E9BFD62F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19</a:t>
            </a:fld>
            <a:endParaRPr lang="sv-SE" dirty="0"/>
          </a:p>
        </p:txBody>
      </p:sp>
      <p:pic>
        <p:nvPicPr>
          <p:cNvPr id="13" name="Platshållare för bild 12" descr="Skärmdump på e-tjänstens formulär där avfallsbehandlare lämnar uppgifter om det farliga avfallet. Knapp för att rensa uppgifter syns liksom knapp för att Lägga till fler uppgifter om fler avfall.">
            <a:extLst>
              <a:ext uri="{FF2B5EF4-FFF2-40B4-BE49-F238E27FC236}">
                <a16:creationId xmlns:a16="http://schemas.microsoft.com/office/drawing/2014/main" id="{73023BAE-E5E7-42D3-8506-5FCB944B085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" r="77"/>
          <a:stretch>
            <a:fillRect/>
          </a:stretch>
        </p:blipFill>
        <p:spPr>
          <a:xfrm>
            <a:off x="35685" y="1620000"/>
            <a:ext cx="4165200" cy="2775600"/>
          </a:xfrm>
        </p:spPr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44A708AF-15D1-4FCF-904D-BE9B29A1079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788024" y="1629861"/>
            <a:ext cx="3686400" cy="28080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Välj ”Lägg till efter” för att lämna fler uppgifter om mer farligt avfall som rapporteras samtidigt.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0E6F01B-EEE1-4EA1-9D74-23B85D1B6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Lämna uppgifter om farligt avfall</a:t>
            </a:r>
          </a:p>
        </p:txBody>
      </p:sp>
    </p:spTree>
    <p:extLst>
      <p:ext uri="{BB962C8B-B14F-4D97-AF65-F5344CB8AC3E}">
        <p14:creationId xmlns:p14="http://schemas.microsoft.com/office/powerpoint/2010/main" val="3110583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3D9259-DD12-4E40-B308-D4E3FE88E6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Info om bildrättigheter i denna presentation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2C6632B-D3EB-4E56-A0BE-0A9E9D80D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Fotografierna i denna presentation kan inte </a:t>
            </a:r>
            <a:r>
              <a:rPr lang="sv-SE"/>
              <a:t>kopieras till </a:t>
            </a:r>
            <a:r>
              <a:rPr lang="sv-SE" dirty="0"/>
              <a:t>andra presentationer.</a:t>
            </a:r>
          </a:p>
          <a:p>
            <a:r>
              <a:rPr lang="sv-SE" dirty="0"/>
              <a:t>Bildrättigheterna gäller enbart att visas i den här presentationen från Naturvårdsverket.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FB288-C405-461F-9323-5ABFE472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2020-12-18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CAEF4565-537A-46A7-9B9F-CF96A7BEE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48FEFB57-BB45-44A9-80EB-BDA44E7CE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187524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DAE69DE-25BD-428C-95F1-25AC11F768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23186FE-F326-4D8A-A485-6428B3B6E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A1BECA-BD17-49F2-B229-459F76756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20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B05CEB8F-E62C-45DB-A0CA-3CB982665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6</a:t>
            </a:r>
            <a:br>
              <a:rPr lang="sv-SE"/>
            </a:br>
            <a:r>
              <a:rPr lang="sv-SE"/>
              <a:t>summering &amp; granskning</a:t>
            </a:r>
          </a:p>
        </p:txBody>
      </p:sp>
    </p:spTree>
    <p:extLst>
      <p:ext uri="{BB962C8B-B14F-4D97-AF65-F5344CB8AC3E}">
        <p14:creationId xmlns:p14="http://schemas.microsoft.com/office/powerpoint/2010/main" val="8676369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9ED2853-FFAB-410C-AC49-DB849CDE25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8CC5D3ED-3104-4EBF-AB36-ED689327E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7023E4E-30B4-4520-95C1-EE8F41C78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21</a:t>
            </a:fld>
            <a:endParaRPr lang="sv-SE"/>
          </a:p>
        </p:txBody>
      </p:sp>
      <p:pic>
        <p:nvPicPr>
          <p:cNvPr id="10" name="Platshållare för bild 9" descr="Skärmdump på e-tjänstens steg: Summering med alla inmatade uppgifter och synliga knapp för att &quot;Ändra sidans uppgifter&quot;.">
            <a:extLst>
              <a:ext uri="{FF2B5EF4-FFF2-40B4-BE49-F238E27FC236}">
                <a16:creationId xmlns:a16="http://schemas.microsoft.com/office/drawing/2014/main" id="{278FC45B-A8F4-473E-B96C-BC99DBB6A9E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3" b="403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004A39AC-7E45-4C2E-BBE6-70F51A8FB92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/>
              <a:t>I steget för summering granskar du uppgifterna. </a:t>
            </a:r>
          </a:p>
          <a:p>
            <a:r>
              <a:rPr lang="sv-SE"/>
              <a:t>Du kan gå till olika avsnitt och ändra uppgifterna.</a:t>
            </a:r>
          </a:p>
          <a:p>
            <a:r>
              <a:rPr lang="sv-SE"/>
              <a:t>Efter att du har ändrat uppgifter i ett tidigare avsnitt kan du gå direkt till Summering.</a:t>
            </a:r>
          </a:p>
          <a:p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32FBF524-336F-43CD-80E6-6382140E4C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Summering</a:t>
            </a:r>
          </a:p>
        </p:txBody>
      </p:sp>
    </p:spTree>
    <p:extLst>
      <p:ext uri="{BB962C8B-B14F-4D97-AF65-F5344CB8AC3E}">
        <p14:creationId xmlns:p14="http://schemas.microsoft.com/office/powerpoint/2010/main" val="115817568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92088D9-B00B-4C1B-A633-F3DA51A1D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63DD76C-EF6D-464F-A792-2AAB89C68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775A755-D161-4291-ABEB-CCE7A2BE3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22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D51CE25A-F2B6-4EDB-A3B1-602C1D795F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Steg 7</a:t>
            </a:r>
            <a:br>
              <a:rPr lang="sv-SE" dirty="0"/>
            </a:br>
            <a:r>
              <a:rPr lang="sv-SE" dirty="0"/>
              <a:t>snart klar!</a:t>
            </a:r>
          </a:p>
        </p:txBody>
      </p:sp>
    </p:spTree>
    <p:extLst>
      <p:ext uri="{BB962C8B-B14F-4D97-AF65-F5344CB8AC3E}">
        <p14:creationId xmlns:p14="http://schemas.microsoft.com/office/powerpoint/2010/main" val="17443814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43D0B11B-EB86-481F-9FBF-4FB9B0D55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3FC86E77-F9D6-4C72-B250-4F4556086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7CF2C6-D7CF-40A7-B0CC-90751FA31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23</a:t>
            </a:fld>
            <a:endParaRPr lang="sv-SE"/>
          </a:p>
        </p:txBody>
      </p:sp>
      <p:pic>
        <p:nvPicPr>
          <p:cNvPr id="27" name="Platshållare för bild 26" descr="Skärmdump på e-tjänstens bekräftelse över att registreringen är inskickad. Klar är aktiverat i en visuell navigering.">
            <a:extLst>
              <a:ext uri="{FF2B5EF4-FFF2-40B4-BE49-F238E27FC236}">
                <a16:creationId xmlns:a16="http://schemas.microsoft.com/office/drawing/2014/main" id="{D9E09946-5850-4683-9A40-6F7D127B70A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36" r="3636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629B9EFA-C842-4BA8-B60C-91ECEBABA02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sv-SE" sz="1800" dirty="0"/>
              <a:t>Tack för denna gång! </a:t>
            </a:r>
          </a:p>
          <a:p>
            <a:r>
              <a:rPr lang="sv-SE" sz="1800" dirty="0"/>
              <a:t>Spara avfalls-ID (finns i </a:t>
            </a:r>
            <a:r>
              <a:rPr lang="sv-SE" sz="1800" dirty="0" err="1"/>
              <a:t>pdf-filen</a:t>
            </a:r>
            <a:r>
              <a:rPr lang="sv-SE" sz="1800" dirty="0"/>
              <a:t>) för att kunna revidera registreringen.</a:t>
            </a:r>
          </a:p>
          <a:p>
            <a:r>
              <a:rPr lang="sv-SE" sz="1800" dirty="0"/>
              <a:t>Logga ut från e-tjänsten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F4AF77A1-435B-4BF4-845F-BCBAC93FD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När summeringen är inskickad är du klar</a:t>
            </a:r>
          </a:p>
        </p:txBody>
      </p:sp>
    </p:spTree>
    <p:extLst>
      <p:ext uri="{BB962C8B-B14F-4D97-AF65-F5344CB8AC3E}">
        <p14:creationId xmlns:p14="http://schemas.microsoft.com/office/powerpoint/2010/main" val="13402892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C28CBC32-1B90-4C4B-90FF-3F1217D1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D322B783-21C2-4853-BD62-0C72E1301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  <a:endParaRPr lang="sv-SE" dirty="0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8F58FCA-9E44-4B84-9D74-F2ABC794FB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24</a:t>
            </a:fld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13BAC78C-1A05-4C00-B6F2-6EB56D49B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Vänta! </a:t>
            </a:r>
            <a:br>
              <a:rPr lang="sv-SE" dirty="0"/>
            </a:br>
            <a:r>
              <a:rPr lang="sv-SE" dirty="0"/>
              <a:t>Hur ändrar jag i efterhand?</a:t>
            </a:r>
          </a:p>
        </p:txBody>
      </p:sp>
    </p:spTree>
    <p:extLst>
      <p:ext uri="{BB962C8B-B14F-4D97-AF65-F5344CB8AC3E}">
        <p14:creationId xmlns:p14="http://schemas.microsoft.com/office/powerpoint/2010/main" val="4963755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25</a:t>
            </a:fld>
            <a:endParaRPr lang="sv-SE"/>
          </a:p>
        </p:txBody>
      </p:sp>
      <p:pic>
        <p:nvPicPr>
          <p:cNvPr id="27" name="Platshållare för bild 26" descr="Skärmdump på e-tjänstens första steg: Start, där det ställs två frågor med ja-nej-svar. Ja-alternativet är aktiverat för frågan &quot;Skall du ändra/ersätta en tidigare inskickad handling?">
            <a:extLst>
              <a:ext uri="{FF2B5EF4-FFF2-40B4-BE49-F238E27FC236}">
                <a16:creationId xmlns:a16="http://schemas.microsoft.com/office/drawing/2014/main" id="{568E74C7-86AF-4252-A6B7-2260CAAC10E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5" r="2055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2823958"/>
          </a:xfrm>
        </p:spPr>
        <p:txBody>
          <a:bodyPr/>
          <a:lstStyle/>
          <a:p>
            <a:pPr marL="0" indent="0">
              <a:buNone/>
            </a:pPr>
            <a:r>
              <a:rPr lang="sv-SE" sz="1600" dirty="0"/>
              <a:t>Du ändrar en inskickad anteckning, genom att ersätta den. Du behöver då ha </a:t>
            </a:r>
            <a:r>
              <a:rPr lang="sv-SE" sz="1600" dirty="0" err="1"/>
              <a:t>avfallsID</a:t>
            </a:r>
            <a:r>
              <a:rPr lang="sv-SE" sz="1600" dirty="0"/>
              <a:t>.</a:t>
            </a:r>
            <a:br>
              <a:rPr lang="sv-SE" sz="1600" dirty="0"/>
            </a:br>
            <a:endParaRPr lang="sv-SE" sz="1600" dirty="0"/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Välj ”ja” i startfrågan om att ändra/ersätta en inskickad handling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Uppge </a:t>
            </a:r>
            <a:r>
              <a:rPr lang="sv-SE" sz="1400" dirty="0" err="1"/>
              <a:t>avfallsID</a:t>
            </a:r>
            <a:r>
              <a:rPr lang="sv-SE" sz="1400" dirty="0"/>
              <a:t> och mata in alla uppgifter igen 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Den nya anteckningen ersätter den tidigare och får ett nytt </a:t>
            </a:r>
            <a:r>
              <a:rPr lang="sv-SE" sz="1600" dirty="0" err="1"/>
              <a:t>avfallsID</a:t>
            </a:r>
            <a:endParaRPr lang="sv-SE" sz="1600" dirty="0"/>
          </a:p>
          <a:p>
            <a:pPr marL="457200" indent="-457200">
              <a:buFont typeface="+mj-lt"/>
              <a:buAutoNum type="arabicPeriod"/>
            </a:pPr>
            <a:r>
              <a:rPr lang="sv-SE" sz="1400" dirty="0"/>
              <a:t>Se exempel på nästa bild.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18282842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8358876-4E7E-4117-A51B-6C001BB8B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8AAC4-2748-4E53-A84E-4A6AD65B6C1B}" type="datetime1">
              <a:rPr lang="sv-SE" smtClean="0"/>
              <a:t>2020-12-18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91EC4FE-0E6A-4B03-A5DA-8E56922E0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BE6E33D-489F-4FBC-A7BF-59746D72A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26</a:t>
            </a:fld>
            <a:endParaRPr lang="sv-SE"/>
          </a:p>
        </p:txBody>
      </p:sp>
      <p:sp>
        <p:nvSpPr>
          <p:cNvPr id="20" name="Rektangel 19">
            <a:extLst>
              <a:ext uri="{FF2B5EF4-FFF2-40B4-BE49-F238E27FC236}">
                <a16:creationId xmlns:a16="http://schemas.microsoft.com/office/drawing/2014/main" id="{0E389D7A-37C8-4DAB-A868-64DDBF9F6870}"/>
              </a:ext>
            </a:extLst>
          </p:cNvPr>
          <p:cNvSpPr/>
          <p:nvPr/>
        </p:nvSpPr>
        <p:spPr>
          <a:xfrm>
            <a:off x="974209" y="4515966"/>
            <a:ext cx="7119514" cy="217247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>
                <a:solidFill>
                  <a:schemeClr val="accent1">
                    <a:lumMod val="75000"/>
                  </a:schemeClr>
                </a:solidFill>
              </a:rPr>
              <a:t>Valfri text</a:t>
            </a:r>
          </a:p>
        </p:txBody>
      </p:sp>
      <p:sp>
        <p:nvSpPr>
          <p:cNvPr id="19" name="Rektangel 18">
            <a:extLst>
              <a:ext uri="{FF2B5EF4-FFF2-40B4-BE49-F238E27FC236}">
                <a16:creationId xmlns:a16="http://schemas.microsoft.com/office/drawing/2014/main" id="{0C8C0A60-3048-4BE3-86AC-D28A2E48F089}"/>
              </a:ext>
            </a:extLst>
          </p:cNvPr>
          <p:cNvSpPr/>
          <p:nvPr/>
        </p:nvSpPr>
        <p:spPr>
          <a:xfrm>
            <a:off x="974209" y="4371950"/>
            <a:ext cx="780891" cy="1398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Referens:</a:t>
            </a:r>
          </a:p>
        </p:txBody>
      </p:sp>
      <p:grpSp>
        <p:nvGrpSpPr>
          <p:cNvPr id="24" name="Grupp 23" descr="Inmatningsfält">
            <a:extLst>
              <a:ext uri="{FF2B5EF4-FFF2-40B4-BE49-F238E27FC236}">
                <a16:creationId xmlns:a16="http://schemas.microsoft.com/office/drawing/2014/main" id="{303537BB-BA3E-4628-B0C1-18C9FD701425}"/>
              </a:ext>
            </a:extLst>
          </p:cNvPr>
          <p:cNvGrpSpPr/>
          <p:nvPr/>
        </p:nvGrpSpPr>
        <p:grpSpPr>
          <a:xfrm>
            <a:off x="974209" y="4083918"/>
            <a:ext cx="7125138" cy="253648"/>
            <a:chOff x="1766523" y="3145782"/>
            <a:chExt cx="7125138" cy="253648"/>
          </a:xfrm>
        </p:grpSpPr>
        <p:sp>
          <p:nvSpPr>
            <p:cNvPr id="25" name="Rektangel 24">
              <a:extLst>
                <a:ext uri="{FF2B5EF4-FFF2-40B4-BE49-F238E27FC236}">
                  <a16:creationId xmlns:a16="http://schemas.microsoft.com/office/drawing/2014/main" id="{EFB824DC-47DC-471D-83B6-6A75B5B3F8F3}"/>
                </a:ext>
              </a:extLst>
            </p:cNvPr>
            <p:cNvSpPr/>
            <p:nvPr/>
          </p:nvSpPr>
          <p:spPr>
            <a:xfrm>
              <a:off x="8388424" y="3145782"/>
              <a:ext cx="501150" cy="25364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sz="10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KG</a:t>
              </a:r>
            </a:p>
          </p:txBody>
        </p:sp>
        <p:sp>
          <p:nvSpPr>
            <p:cNvPr id="26" name="Rektangel 25">
              <a:extLst>
                <a:ext uri="{FF2B5EF4-FFF2-40B4-BE49-F238E27FC236}">
                  <a16:creationId xmlns:a16="http://schemas.microsoft.com/office/drawing/2014/main" id="{08AE36F2-0E95-4EF8-86EA-ED5D0475077E}"/>
                </a:ext>
              </a:extLst>
            </p:cNvPr>
            <p:cNvSpPr/>
            <p:nvPr/>
          </p:nvSpPr>
          <p:spPr>
            <a:xfrm>
              <a:off x="1766523" y="3147811"/>
              <a:ext cx="7125138" cy="251619"/>
            </a:xfrm>
            <a:prstGeom prst="rect">
              <a:avLst/>
            </a:prstGeom>
            <a:noFill/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6756</a:t>
              </a:r>
            </a:p>
          </p:txBody>
        </p:sp>
      </p:grpSp>
      <p:sp>
        <p:nvSpPr>
          <p:cNvPr id="12" name="Rektangel 11">
            <a:extLst>
              <a:ext uri="{FF2B5EF4-FFF2-40B4-BE49-F238E27FC236}">
                <a16:creationId xmlns:a16="http://schemas.microsoft.com/office/drawing/2014/main" id="{1342AAB2-F086-4EB5-9C1B-A18E560C99DA}"/>
              </a:ext>
            </a:extLst>
          </p:cNvPr>
          <p:cNvSpPr/>
          <p:nvPr/>
        </p:nvSpPr>
        <p:spPr>
          <a:xfrm>
            <a:off x="974209" y="3867894"/>
            <a:ext cx="1760620" cy="1961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Avfallsmängd (kg):*</a:t>
            </a:r>
          </a:p>
        </p:txBody>
      </p:sp>
      <p:sp>
        <p:nvSpPr>
          <p:cNvPr id="29" name="Rektangulär pratbubbla 8">
            <a:extLst>
              <a:ext uri="{FF2B5EF4-FFF2-40B4-BE49-F238E27FC236}">
                <a16:creationId xmlns:a16="http://schemas.microsoft.com/office/drawing/2014/main" id="{05A23B71-6EC0-4749-AB21-B6EF7EB3FA2D}"/>
              </a:ext>
            </a:extLst>
          </p:cNvPr>
          <p:cNvSpPr/>
          <p:nvPr/>
        </p:nvSpPr>
        <p:spPr>
          <a:xfrm>
            <a:off x="2420182" y="3946483"/>
            <a:ext cx="2151818" cy="515247"/>
          </a:xfrm>
          <a:prstGeom prst="wedgeRectCallout">
            <a:avLst>
              <a:gd name="adj1" fmla="val -66245"/>
              <a:gd name="adj2" fmla="val 87369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800" dirty="0">
                <a:solidFill>
                  <a:schemeClr val="tx1"/>
                </a:solidFill>
              </a:rPr>
              <a:t>Här kan avfallsbehandlaren t.ex. ange sin egen kod för avfallet eller annat, fri kommentar</a:t>
            </a:r>
          </a:p>
        </p:txBody>
      </p:sp>
      <p:grpSp>
        <p:nvGrpSpPr>
          <p:cNvPr id="21" name="Grupp 20" descr="Inmatningsfält">
            <a:extLst>
              <a:ext uri="{FF2B5EF4-FFF2-40B4-BE49-F238E27FC236}">
                <a16:creationId xmlns:a16="http://schemas.microsoft.com/office/drawing/2014/main" id="{1FD00366-5D83-4A21-B745-960912C5C599}"/>
              </a:ext>
            </a:extLst>
          </p:cNvPr>
          <p:cNvGrpSpPr/>
          <p:nvPr/>
        </p:nvGrpSpPr>
        <p:grpSpPr>
          <a:xfrm>
            <a:off x="974209" y="3630268"/>
            <a:ext cx="7119515" cy="237626"/>
            <a:chOff x="1717920" y="2694158"/>
            <a:chExt cx="7119515" cy="237626"/>
          </a:xfrm>
        </p:grpSpPr>
        <p:sp>
          <p:nvSpPr>
            <p:cNvPr id="22" name="Rektangel 21">
              <a:extLst>
                <a:ext uri="{FF2B5EF4-FFF2-40B4-BE49-F238E27FC236}">
                  <a16:creationId xmlns:a16="http://schemas.microsoft.com/office/drawing/2014/main" id="{8F4D8DA0-6873-4772-9C8B-4C7AAA350C97}"/>
                </a:ext>
              </a:extLst>
            </p:cNvPr>
            <p:cNvSpPr/>
            <p:nvPr/>
          </p:nvSpPr>
          <p:spPr>
            <a:xfrm>
              <a:off x="1717920" y="2694158"/>
              <a:ext cx="7119515" cy="237626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160104 Uttjänta fordon</a:t>
              </a:r>
            </a:p>
          </p:txBody>
        </p:sp>
        <p:sp>
          <p:nvSpPr>
            <p:cNvPr id="23" name="Bakåt eller föregående 22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DDCBB2A5-1F91-43DB-9C53-52B10418F941}"/>
                </a:ext>
              </a:extLst>
            </p:cNvPr>
            <p:cNvSpPr/>
            <p:nvPr/>
          </p:nvSpPr>
          <p:spPr>
            <a:xfrm rot="16200000">
              <a:off x="8587888" y="2685170"/>
              <a:ext cx="236566" cy="256661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1" name="Rektangel 10">
            <a:extLst>
              <a:ext uri="{FF2B5EF4-FFF2-40B4-BE49-F238E27FC236}">
                <a16:creationId xmlns:a16="http://schemas.microsoft.com/office/drawing/2014/main" id="{95349CA9-E8DB-4DAA-A2ED-62065D4EBC65}"/>
              </a:ext>
            </a:extLst>
          </p:cNvPr>
          <p:cNvSpPr/>
          <p:nvPr/>
        </p:nvSpPr>
        <p:spPr>
          <a:xfrm>
            <a:off x="974209" y="3425044"/>
            <a:ext cx="1274797" cy="1796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6" name="Grupp 15" descr="inmatningsfält">
            <a:extLst>
              <a:ext uri="{FF2B5EF4-FFF2-40B4-BE49-F238E27FC236}">
                <a16:creationId xmlns:a16="http://schemas.microsoft.com/office/drawing/2014/main" id="{342D8152-8A16-463D-AC45-31F127321276}"/>
              </a:ext>
            </a:extLst>
          </p:cNvPr>
          <p:cNvGrpSpPr/>
          <p:nvPr/>
        </p:nvGrpSpPr>
        <p:grpSpPr>
          <a:xfrm>
            <a:off x="974209" y="3147814"/>
            <a:ext cx="7119516" cy="252041"/>
            <a:chOff x="1800828" y="3251100"/>
            <a:chExt cx="8817416" cy="265676"/>
          </a:xfrm>
        </p:grpSpPr>
        <p:sp>
          <p:nvSpPr>
            <p:cNvPr id="17" name="Rektangel 16">
              <a:extLst>
                <a:ext uri="{FF2B5EF4-FFF2-40B4-BE49-F238E27FC236}">
                  <a16:creationId xmlns:a16="http://schemas.microsoft.com/office/drawing/2014/main" id="{C396E6F2-0529-410A-BAA5-3B4EC4F652BA}"/>
                </a:ext>
              </a:extLst>
            </p:cNvPr>
            <p:cNvSpPr/>
            <p:nvPr/>
          </p:nvSpPr>
          <p:spPr>
            <a:xfrm>
              <a:off x="1800828" y="3251545"/>
              <a:ext cx="8801276" cy="265231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1601 Uttjänta fordon från olika transportslag (även maskiner som inte är avsedda att användas på väg) och avfall från…</a:t>
              </a:r>
            </a:p>
          </p:txBody>
        </p:sp>
        <p:sp>
          <p:nvSpPr>
            <p:cNvPr id="18" name="Bakåt eller föregående 17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229B6F6C-B210-491C-93B0-12B1B6254790}"/>
                </a:ext>
              </a:extLst>
            </p:cNvPr>
            <p:cNvSpPr/>
            <p:nvPr/>
          </p:nvSpPr>
          <p:spPr>
            <a:xfrm rot="16200000">
              <a:off x="10332271" y="3230359"/>
              <a:ext cx="265231" cy="30671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10" name="Rektangel 9">
            <a:extLst>
              <a:ext uri="{FF2B5EF4-FFF2-40B4-BE49-F238E27FC236}">
                <a16:creationId xmlns:a16="http://schemas.microsoft.com/office/drawing/2014/main" id="{883FCFD6-2CB2-4BF0-AE97-5757B6A24217}"/>
              </a:ext>
            </a:extLst>
          </p:cNvPr>
          <p:cNvSpPr/>
          <p:nvPr/>
        </p:nvSpPr>
        <p:spPr>
          <a:xfrm>
            <a:off x="974209" y="2931790"/>
            <a:ext cx="2139146" cy="1808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undergrupp: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grpSp>
        <p:nvGrpSpPr>
          <p:cNvPr id="13" name="Grupp 12" descr="Inmatningsfält">
            <a:extLst>
              <a:ext uri="{FF2B5EF4-FFF2-40B4-BE49-F238E27FC236}">
                <a16:creationId xmlns:a16="http://schemas.microsoft.com/office/drawing/2014/main" id="{29D239AB-8329-4D7C-9C52-A467952C0EE6}"/>
              </a:ext>
            </a:extLst>
          </p:cNvPr>
          <p:cNvGrpSpPr/>
          <p:nvPr/>
        </p:nvGrpSpPr>
        <p:grpSpPr>
          <a:xfrm>
            <a:off x="975254" y="2643758"/>
            <a:ext cx="7125138" cy="252040"/>
            <a:chOff x="1700484" y="2220223"/>
            <a:chExt cx="7125138" cy="252040"/>
          </a:xfrm>
        </p:grpSpPr>
        <p:sp>
          <p:nvSpPr>
            <p:cNvPr id="14" name="Rektangel 13">
              <a:extLst>
                <a:ext uri="{FF2B5EF4-FFF2-40B4-BE49-F238E27FC236}">
                  <a16:creationId xmlns:a16="http://schemas.microsoft.com/office/drawing/2014/main" id="{F5150737-17D9-4429-BD97-A04D8ECE222D}"/>
                </a:ext>
              </a:extLst>
            </p:cNvPr>
            <p:cNvSpPr/>
            <p:nvPr/>
          </p:nvSpPr>
          <p:spPr>
            <a:xfrm>
              <a:off x="1700484" y="2220223"/>
              <a:ext cx="7119516" cy="252040"/>
            </a:xfrm>
            <a:prstGeom prst="rect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sv-SE" sz="1000" dirty="0">
                  <a:solidFill>
                    <a:schemeClr val="accent1">
                      <a:lumMod val="75000"/>
                    </a:schemeClr>
                  </a:solidFill>
                </a:rPr>
                <a:t>16 Avfall som inte anges på annan plats i förteckningen</a:t>
              </a:r>
            </a:p>
          </p:txBody>
        </p:sp>
        <p:sp>
          <p:nvSpPr>
            <p:cNvPr id="15" name="Bakåt eller föregående 14">
              <a:hlinkClick r:id="" action="ppaction://noaction" highlightClick="1"/>
              <a:extLst>
                <a:ext uri="{FF2B5EF4-FFF2-40B4-BE49-F238E27FC236}">
                  <a16:creationId xmlns:a16="http://schemas.microsoft.com/office/drawing/2014/main" id="{EF589C8D-D641-401E-9895-805FFEC20F9A}"/>
                </a:ext>
              </a:extLst>
            </p:cNvPr>
            <p:cNvSpPr/>
            <p:nvPr/>
          </p:nvSpPr>
          <p:spPr>
            <a:xfrm rot="16200000">
              <a:off x="8580955" y="2227596"/>
              <a:ext cx="252040" cy="237294"/>
            </a:xfrm>
            <a:prstGeom prst="actionButtonBackPrevious">
              <a:avLst/>
            </a:prstGeom>
            <a:solidFill>
              <a:schemeClr val="bg1"/>
            </a:solidFill>
            <a:ln w="127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sz="1000"/>
            </a:p>
          </p:txBody>
        </p:sp>
      </p:grpSp>
      <p:sp>
        <p:nvSpPr>
          <p:cNvPr id="28" name="Rektangel 27">
            <a:extLst>
              <a:ext uri="{FF2B5EF4-FFF2-40B4-BE49-F238E27FC236}">
                <a16:creationId xmlns:a16="http://schemas.microsoft.com/office/drawing/2014/main" id="{757793D8-18BC-4537-9373-ABE5810612AA}"/>
              </a:ext>
            </a:extLst>
          </p:cNvPr>
          <p:cNvSpPr/>
          <p:nvPr/>
        </p:nvSpPr>
        <p:spPr>
          <a:xfrm>
            <a:off x="936790" y="2457230"/>
            <a:ext cx="2139146" cy="1588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Avfallstyp, huvudgrupp: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27" name="Rektangel 26">
            <a:extLst>
              <a:ext uri="{FF2B5EF4-FFF2-40B4-BE49-F238E27FC236}">
                <a16:creationId xmlns:a16="http://schemas.microsoft.com/office/drawing/2014/main" id="{99012F31-5832-4EA8-B919-447823ECF36E}"/>
              </a:ext>
            </a:extLst>
          </p:cNvPr>
          <p:cNvSpPr/>
          <p:nvPr/>
        </p:nvSpPr>
        <p:spPr>
          <a:xfrm>
            <a:off x="974209" y="2211710"/>
            <a:ext cx="7123051" cy="197085"/>
          </a:xfrm>
          <a:prstGeom prst="rec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>
                <a:solidFill>
                  <a:schemeClr val="tx1"/>
                </a:solidFill>
              </a:rPr>
              <a:t>6c104db7-8f55-4ea0-86c8-1cf2a4f26361</a:t>
            </a:r>
          </a:p>
        </p:txBody>
      </p:sp>
      <p:sp>
        <p:nvSpPr>
          <p:cNvPr id="31" name="Rektangulär pratbubbla 8">
            <a:extLst>
              <a:ext uri="{FF2B5EF4-FFF2-40B4-BE49-F238E27FC236}">
                <a16:creationId xmlns:a16="http://schemas.microsoft.com/office/drawing/2014/main" id="{36A46812-7912-42B7-B2BD-9DF340D4B3D5}"/>
              </a:ext>
            </a:extLst>
          </p:cNvPr>
          <p:cNvSpPr/>
          <p:nvPr/>
        </p:nvSpPr>
        <p:spPr>
          <a:xfrm>
            <a:off x="6391654" y="1901428"/>
            <a:ext cx="1713832" cy="587786"/>
          </a:xfrm>
          <a:prstGeom prst="wedgeRectCallout">
            <a:avLst>
              <a:gd name="adj1" fmla="val -48091"/>
              <a:gd name="adj2" fmla="val 92474"/>
            </a:avLst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800" dirty="0">
                <a:solidFill>
                  <a:schemeClr val="tx1"/>
                </a:solidFill>
              </a:rPr>
              <a:t>Avfallstypernas koder är hämtade ur Avfallsförordningen (2020:614)</a:t>
            </a:r>
          </a:p>
          <a:p>
            <a:pPr algn="ctr"/>
            <a:r>
              <a:rPr lang="sv-SE" sz="800" dirty="0">
                <a:solidFill>
                  <a:schemeClr val="tx1"/>
                </a:solidFill>
              </a:rPr>
              <a:t>Är det krångligt? </a:t>
            </a:r>
            <a:r>
              <a:rPr lang="sv-SE" sz="800" dirty="0">
                <a:solidFill>
                  <a:schemeClr val="tx1"/>
                </a:solidFill>
                <a:hlinkClick r:id="rId2"/>
              </a:rPr>
              <a:t>Läs en introduktion till avfallskodning</a:t>
            </a:r>
            <a:endParaRPr lang="sv-SE" sz="800" dirty="0">
              <a:solidFill>
                <a:schemeClr val="tx1"/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E189A35-8550-4A99-9E55-147E75E2A577}"/>
              </a:ext>
            </a:extLst>
          </p:cNvPr>
          <p:cNvSpPr/>
          <p:nvPr/>
        </p:nvSpPr>
        <p:spPr>
          <a:xfrm>
            <a:off x="919630" y="1916570"/>
            <a:ext cx="2212210" cy="2124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000" dirty="0" err="1">
                <a:solidFill>
                  <a:schemeClr val="tx1"/>
                </a:solidFill>
              </a:rPr>
              <a:t>AvfallsId</a:t>
            </a:r>
            <a:r>
              <a:rPr lang="sv-SE" sz="1000" dirty="0">
                <a:solidFill>
                  <a:schemeClr val="tx1"/>
                </a:solidFill>
              </a:rPr>
              <a:t> som ska ändras: </a:t>
            </a:r>
            <a:r>
              <a:rPr lang="sv-SE" sz="1000" dirty="0">
                <a:solidFill>
                  <a:srgbClr val="C00000"/>
                </a:solidFill>
              </a:rPr>
              <a:t>*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0E4815E8-5C15-425A-87FF-825FB7FDA363}"/>
              </a:ext>
            </a:extLst>
          </p:cNvPr>
          <p:cNvSpPr/>
          <p:nvPr/>
        </p:nvSpPr>
        <p:spPr>
          <a:xfrm>
            <a:off x="919631" y="1663449"/>
            <a:ext cx="2179969" cy="179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v-SE" sz="1200" dirty="0">
                <a:solidFill>
                  <a:schemeClr val="tx1"/>
                </a:solidFill>
              </a:rPr>
              <a:t>Farligt avfall, avfall</a:t>
            </a:r>
          </a:p>
        </p:txBody>
      </p:sp>
      <p:pic>
        <p:nvPicPr>
          <p:cNvPr id="30" name="Bildobjekt 29" descr="Skärmdump på e-tjänstens navigering med Steget Farligt avfall aktiverat. Stegen innan är Start, Kontaktuppgifter och Behandlingsinformation. Efterföljande steg är:  Summering och Klar.">
            <a:extLst>
              <a:ext uri="{FF2B5EF4-FFF2-40B4-BE49-F238E27FC236}">
                <a16:creationId xmlns:a16="http://schemas.microsoft.com/office/drawing/2014/main" id="{F7A28620-34F0-45EA-86A1-6A9BA00FB1E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6493" y="995284"/>
            <a:ext cx="5210175" cy="523875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E0265B38-711E-4D8A-A6A0-098C08F78D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7344000" cy="587786"/>
          </a:xfrm>
        </p:spPr>
        <p:txBody>
          <a:bodyPr/>
          <a:lstStyle/>
          <a:p>
            <a:r>
              <a:rPr lang="sv-SE" dirty="0"/>
              <a:t>Exempel på ändring av tidigare uppgift</a:t>
            </a:r>
          </a:p>
        </p:txBody>
      </p:sp>
    </p:spTree>
    <p:extLst>
      <p:ext uri="{BB962C8B-B14F-4D97-AF65-F5344CB8AC3E}">
        <p14:creationId xmlns:p14="http://schemas.microsoft.com/office/powerpoint/2010/main" val="124745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D8AB997F-85D3-49A8-9EAE-577AA418A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5356018-F9C0-453C-ABBA-C9FECA28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A44BBC2-01B6-4183-92EB-100772BCF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3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45700E6-206E-4C4C-BD26-A1C9E4C76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1</a:t>
            </a:r>
            <a:br>
              <a:rPr lang="sv-SE"/>
            </a:br>
            <a:r>
              <a:rPr lang="sv-SE"/>
              <a:t>logga in</a:t>
            </a:r>
          </a:p>
        </p:txBody>
      </p:sp>
    </p:spTree>
    <p:extLst>
      <p:ext uri="{BB962C8B-B14F-4D97-AF65-F5344CB8AC3E}">
        <p14:creationId xmlns:p14="http://schemas.microsoft.com/office/powerpoint/2010/main" val="233278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17499404-BA00-49A4-91DF-66CB0D8F3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FD2584E8-E9B9-4A28-B05A-131BA131D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3D3BBBC9-27D3-4E86-A439-E00146CA5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4</a:t>
            </a:fld>
            <a:endParaRPr lang="sv-SE"/>
          </a:p>
        </p:txBody>
      </p:sp>
      <p:pic>
        <p:nvPicPr>
          <p:cNvPr id="11" name="Platshållare för bild 10" descr="Skärmdump på www.naturvardsverket.se/avfallsregister med åtta olika ingångar till e-tjänsterna. ">
            <a:extLst>
              <a:ext uri="{FF2B5EF4-FFF2-40B4-BE49-F238E27FC236}">
                <a16:creationId xmlns:a16="http://schemas.microsoft.com/office/drawing/2014/main" id="{1153D70B-253E-4728-8616-A6C0E9899CF8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D4422397-E787-42A5-9BAA-88253D23C9A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499992" y="1275606"/>
            <a:ext cx="3686400" cy="3570894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Enklaste vägen att nå avfallsregistret är via adressen:</a:t>
            </a:r>
          </a:p>
          <a:p>
            <a:pPr marL="0" indent="0">
              <a:buNone/>
            </a:pPr>
            <a:r>
              <a:rPr lang="sv-SE" dirty="0">
                <a:hlinkClick r:id="rId3"/>
              </a:rPr>
              <a:t>www.naturvardsverket.se/</a:t>
            </a:r>
            <a:br>
              <a:rPr lang="sv-SE" dirty="0">
                <a:hlinkClick r:id="rId3"/>
              </a:rPr>
            </a:br>
            <a:r>
              <a:rPr lang="sv-SE" dirty="0">
                <a:hlinkClick r:id="rId3"/>
              </a:rPr>
              <a:t>avfallsregister</a:t>
            </a: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Välj ingången:</a:t>
            </a:r>
            <a:br>
              <a:rPr lang="sv-SE" dirty="0"/>
            </a:br>
            <a:r>
              <a:rPr lang="sv-SE" dirty="0"/>
              <a:t>”Behandlare – kvartalsvis rapportering om behandlat farligt avfall”</a:t>
            </a:r>
          </a:p>
          <a:p>
            <a:pPr marL="0" indent="0">
              <a:buNone/>
            </a:pPr>
            <a:r>
              <a:rPr lang="sv-SE" sz="1200" dirty="0"/>
              <a:t>OBS! Gäller från 1 nov 2020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D2B00BA-A544-41B3-936D-480DA53D8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4400" y="464400"/>
            <a:ext cx="8136000" cy="667190"/>
          </a:xfrm>
        </p:spPr>
        <p:txBody>
          <a:bodyPr/>
          <a:lstStyle/>
          <a:p>
            <a:r>
              <a:rPr lang="sv-SE" dirty="0"/>
              <a:t>www.naturvardsverket.se/avfallsregister</a:t>
            </a:r>
          </a:p>
        </p:txBody>
      </p:sp>
    </p:spTree>
    <p:extLst>
      <p:ext uri="{BB962C8B-B14F-4D97-AF65-F5344CB8AC3E}">
        <p14:creationId xmlns:p14="http://schemas.microsoft.com/office/powerpoint/2010/main" val="141904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AB773AA1-2602-45C5-90A7-90E381354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4F3299D-BB3A-44DF-8A2F-6266C2DB2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B9BA7D8-28FB-41DF-A658-6061D426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5</a:t>
            </a:fld>
            <a:endParaRPr lang="sv-SE"/>
          </a:p>
        </p:txBody>
      </p:sp>
      <p:pic>
        <p:nvPicPr>
          <p:cNvPr id="11" name="Platshållare för bild 10" descr="En man i förkläde använder sin laptop på ett arbetsbord med snickeriverktyg">
            <a:extLst>
              <a:ext uri="{FF2B5EF4-FFF2-40B4-BE49-F238E27FC236}">
                <a16:creationId xmlns:a16="http://schemas.microsoft.com/office/drawing/2014/main" id="{5079D606-6997-4824-9A99-17611DACFA91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" b="78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36F6BDEC-0039-481F-A6CF-97F613C71E0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3059100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Innan du kommer in i e-tjänsten behöver du legitimera dig med en e-legitimation. </a:t>
            </a:r>
          </a:p>
          <a:p>
            <a:pPr marL="0" indent="0">
              <a:buNone/>
            </a:pPr>
            <a:r>
              <a:rPr lang="sv-SE" sz="1600" dirty="0"/>
              <a:t>Till exempel:</a:t>
            </a:r>
          </a:p>
          <a:p>
            <a:r>
              <a:rPr lang="sv-SE" sz="1600" dirty="0" err="1"/>
              <a:t>BankID</a:t>
            </a:r>
            <a:r>
              <a:rPr lang="sv-SE" sz="1600" dirty="0"/>
              <a:t> på samma enhet</a:t>
            </a:r>
          </a:p>
          <a:p>
            <a:r>
              <a:rPr lang="sv-SE" sz="1600" dirty="0" err="1"/>
              <a:t>BankID</a:t>
            </a:r>
            <a:r>
              <a:rPr lang="sv-SE" sz="1600" dirty="0"/>
              <a:t> på annan enhet</a:t>
            </a:r>
          </a:p>
          <a:p>
            <a:r>
              <a:rPr lang="sv-SE" sz="1600" dirty="0" err="1"/>
              <a:t>BankID</a:t>
            </a:r>
            <a:r>
              <a:rPr lang="sv-SE" sz="1600" dirty="0"/>
              <a:t> QR-kod</a:t>
            </a:r>
          </a:p>
          <a:p>
            <a:r>
              <a:rPr lang="sv-SE" sz="1600" dirty="0"/>
              <a:t>Telia</a:t>
            </a:r>
          </a:p>
          <a:p>
            <a:r>
              <a:rPr lang="sv-SE" sz="1600" dirty="0"/>
              <a:t>Freja eID+</a:t>
            </a:r>
          </a:p>
          <a:p>
            <a:r>
              <a:rPr lang="sv-SE" sz="1600" dirty="0" err="1"/>
              <a:t>BankID</a:t>
            </a:r>
            <a:r>
              <a:rPr lang="sv-SE" sz="1600" dirty="0"/>
              <a:t> Norge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CB20D011-AFBF-4AD3-B4D1-1615B5E38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Nästan inne i e-tjänsten</a:t>
            </a:r>
          </a:p>
        </p:txBody>
      </p:sp>
    </p:spTree>
    <p:extLst>
      <p:ext uri="{BB962C8B-B14F-4D97-AF65-F5344CB8AC3E}">
        <p14:creationId xmlns:p14="http://schemas.microsoft.com/office/powerpoint/2010/main" val="2693255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3054241-56F2-404F-B22A-77B82F080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16CD44B-F15E-42DA-9FF3-81EED293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4C25A1AC-399F-4E50-BA6A-D455CF573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6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CD27516-431F-4010-9782-95E548CB8B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2</a:t>
            </a:r>
            <a:br>
              <a:rPr lang="sv-SE"/>
            </a:br>
            <a:r>
              <a:rPr lang="sv-SE"/>
              <a:t>de första uppgifterna</a:t>
            </a:r>
          </a:p>
        </p:txBody>
      </p:sp>
    </p:spTree>
    <p:extLst>
      <p:ext uri="{BB962C8B-B14F-4D97-AF65-F5344CB8AC3E}">
        <p14:creationId xmlns:p14="http://schemas.microsoft.com/office/powerpoint/2010/main" val="3034249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F0275D6-DF83-42F6-9D3A-9127AEBA2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F93A526-BCC0-4CBB-8F37-AD7926046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E7CB0642-AC46-42F7-B933-6616010DA6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7</a:t>
            </a:fld>
            <a:endParaRPr lang="sv-SE"/>
          </a:p>
        </p:txBody>
      </p:sp>
      <p:pic>
        <p:nvPicPr>
          <p:cNvPr id="23" name="Platshållare för bild 22" descr="Skärmdump på e-tjänstens första steg: Start, där det ställs två frågor med ja-nej-svar.">
            <a:extLst>
              <a:ext uri="{FF2B5EF4-FFF2-40B4-BE49-F238E27FC236}">
                <a16:creationId xmlns:a16="http://schemas.microsoft.com/office/drawing/2014/main" id="{C9E9C77C-FD8F-4ACA-9C6C-699F63FFD07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42" r="5042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793213FD-CD3D-4EC6-B0E8-92240D72F06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0" indent="0">
              <a:buNone/>
            </a:pPr>
            <a:r>
              <a:rPr lang="sv-SE" dirty="0"/>
              <a:t>De första uppgifterna är ja-nej-frågor för att ta reda på om du rapporterar som ombud eller vill ändra en tidigare inskickad handling.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sz="1400" dirty="0"/>
              <a:t>Ombud har fullmakt att föra talan för annan person. Benämns också fullmaktstagare eller fullmäktig.</a:t>
            </a:r>
          </a:p>
          <a:p>
            <a:pPr marL="0" indent="0">
              <a:buNone/>
            </a:pPr>
            <a:endParaRPr lang="sv-SE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8EFED33B-4A2D-4797-9C4E-22F3DAEC0E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Start</a:t>
            </a:r>
          </a:p>
        </p:txBody>
      </p:sp>
    </p:spTree>
    <p:extLst>
      <p:ext uri="{BB962C8B-B14F-4D97-AF65-F5344CB8AC3E}">
        <p14:creationId xmlns:p14="http://schemas.microsoft.com/office/powerpoint/2010/main" val="1312254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C2EFA79-36DC-45AF-A1DB-5649457C0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186DA5-3779-4115-B9FF-F6458A5B1E08}" type="datetime1">
              <a:rPr lang="sv-SE" smtClean="0"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C9CEDBB6-DC77-4598-900F-A3202CE4F7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D5CF80F-6947-429F-8B2A-2FD2A3677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8</a:t>
            </a:fld>
            <a:endParaRPr lang="sv-SE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B3CFDD9-D770-4E53-86E3-9425BA99D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Steg 3</a:t>
            </a:r>
            <a:br>
              <a:rPr lang="sv-SE"/>
            </a:br>
            <a:r>
              <a:rPr lang="sv-SE"/>
              <a:t>kontakt-uppgifter</a:t>
            </a:r>
          </a:p>
        </p:txBody>
      </p:sp>
    </p:spTree>
    <p:extLst>
      <p:ext uri="{BB962C8B-B14F-4D97-AF65-F5344CB8AC3E}">
        <p14:creationId xmlns:p14="http://schemas.microsoft.com/office/powerpoint/2010/main" val="22071016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B4C0593-A3B5-4801-ADDB-1408F361A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8BE423-1780-43BB-A8FE-3025F34AD1F8}" type="datetime1">
              <a:rPr lang="sv-SE" smtClean="0"/>
              <a:pPr/>
              <a:t>2020-12-18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211C82EA-3599-4B6D-AE5C-C06E1A6BDC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sv-SE"/>
              <a:t>Naturvårdsverket | Swedish Environmental Protection Agency</a:t>
            </a:r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98DA35FD-D6FF-46C9-8A23-9EA37764A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4E2AD-2CA4-4022-8F3B-D585D66E2E30}" type="slidenum">
              <a:rPr lang="sv-SE" smtClean="0"/>
              <a:pPr/>
              <a:t>9</a:t>
            </a:fld>
            <a:endParaRPr lang="sv-SE"/>
          </a:p>
        </p:txBody>
      </p:sp>
      <p:pic>
        <p:nvPicPr>
          <p:cNvPr id="11" name="Platshållare för bild 10" descr="Skärmdump på e-tjänstens steg: Kontaktuppgifter med två inmatningsområden. Ett om uppgiftslämnaren och det andra om verksamheten, kallat &quot;verksamhetsutövare&quot;.">
            <a:extLst>
              <a:ext uri="{FF2B5EF4-FFF2-40B4-BE49-F238E27FC236}">
                <a16:creationId xmlns:a16="http://schemas.microsoft.com/office/drawing/2014/main" id="{BB21C6DF-7BC1-48A8-B400-57876FEE324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06" r="5706"/>
          <a:stretch>
            <a:fillRect/>
          </a:stretch>
        </p:blipFill>
        <p:spPr/>
      </p:pic>
      <p:sp>
        <p:nvSpPr>
          <p:cNvPr id="7" name="Platshållare för text 6">
            <a:extLst>
              <a:ext uri="{FF2B5EF4-FFF2-40B4-BE49-F238E27FC236}">
                <a16:creationId xmlns:a16="http://schemas.microsoft.com/office/drawing/2014/main" id="{289BF15A-6100-470A-862E-4C2C3B61E47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0" y="1620000"/>
            <a:ext cx="3686400" cy="3059100"/>
          </a:xfrm>
        </p:spPr>
        <p:txBody>
          <a:bodyPr/>
          <a:lstStyle/>
          <a:p>
            <a:r>
              <a:rPr lang="sv-SE" dirty="0"/>
              <a:t>Vissa uppgifter om dig som uppgiftslämnare fylls i automatiskt och går inte att ändra.</a:t>
            </a:r>
          </a:p>
          <a:p>
            <a:r>
              <a:rPr lang="sv-SE" dirty="0"/>
              <a:t>Fyll i uppgifter om verksamhetsutövaren, dvs företaget du representerar.</a:t>
            </a:r>
            <a:br>
              <a:rPr lang="sv-SE" dirty="0"/>
            </a:br>
            <a:endParaRPr lang="sv-SE" dirty="0"/>
          </a:p>
          <a:p>
            <a:r>
              <a:rPr lang="sv-SE" dirty="0"/>
              <a:t>Se exempel på nästa bild.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45B75A53-8462-4C21-99A2-67E5C3D7A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Kontaktuppgifter</a:t>
            </a:r>
          </a:p>
        </p:txBody>
      </p:sp>
    </p:spTree>
    <p:extLst>
      <p:ext uri="{BB962C8B-B14F-4D97-AF65-F5344CB8AC3E}">
        <p14:creationId xmlns:p14="http://schemas.microsoft.com/office/powerpoint/2010/main" val="1141246981"/>
      </p:ext>
    </p:extLst>
  </p:cSld>
  <p:clrMapOvr>
    <a:masterClrMapping/>
  </p:clrMapOvr>
</p:sld>
</file>

<file path=ppt/theme/theme1.xml><?xml version="1.0" encoding="utf-8"?>
<a:theme xmlns:a="http://schemas.openxmlformats.org/drawingml/2006/main" name="NV-9-16-pptmall">
  <a:themeElements>
    <a:clrScheme name="NV 1 BLU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A7E92"/>
      </a:accent1>
      <a:accent2>
        <a:srgbClr val="8DB9E5"/>
      </a:accent2>
      <a:accent3>
        <a:srgbClr val="7E99AA"/>
      </a:accent3>
      <a:accent4>
        <a:srgbClr val="FFD451"/>
      </a:accent4>
      <a:accent5>
        <a:srgbClr val="ECAC00"/>
      </a:accent5>
      <a:accent6>
        <a:srgbClr val="C79316"/>
      </a:accent6>
      <a:hlink>
        <a:srgbClr val="0000FF"/>
      </a:hlink>
      <a:folHlink>
        <a:srgbClr val="800080"/>
      </a:folHlink>
    </a:clrScheme>
    <a:fontScheme name="Naturvårdsverk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-180605.pptx" id="{27DE7B3B-CD40-49AC-95D8-DD8DB7AD80D4}" vid="{336341B7-7227-4206-B1E4-BAB1583F373F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p:Policy xmlns:p="office.server.policy" id="" local="true">
  <p:Name>dokument</p:Name>
  <p:Description/>
  <p:Statement/>
  <p:PolicyItems>
    <p:PolicyItem featureId="Microsoft.Office.RecordsManagement.PolicyFeatures.PolicyLabel" staticId="0x010100FD831C48063F174ABFB7FF2760EA7110|-765956145" UniqueId="228d7f00-5f42-430a-a069-7ee3523801a0">
      <p:Name>Etiketter</p:Name>
      <p:Description>Genererar etiketter som kan infogas i Microsoft Office-dokument för att se till att dokumentegenskaper och annan viktig information inkluderas när dokument skrivs ut. Etiketter kan också användas för att söka efter dokument.</p:Description>
      <p:CustomData>
        <label>
          <properties>
            <justification>Right</justification>
            <font>Arial</font>
          </properties>
          <segment type="literal">Version i SP: </segment>
          <segment type="metadata">_UIVersionString</segment>
        </label>
      </p:CustomData>
    </p:PolicyItem>
  </p:PolicyItems>
</p:Policy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D831C48063F174ABFB7FF2760EA7110" ma:contentTypeVersion="31" ma:contentTypeDescription="Skapa ett nytt dokument." ma:contentTypeScope="" ma:versionID="2c74a3c71d4f666aa7a2f71e0ad23d45">
  <xsd:schema xmlns:xsd="http://www.w3.org/2001/XMLSchema" xmlns:xs="http://www.w3.org/2001/XMLSchema" xmlns:p="http://schemas.microsoft.com/office/2006/metadata/properties" xmlns:ns1="http://schemas.microsoft.com/sharepoint/v3" xmlns:ns2="7996adfb-96da-4ad1-ae3a-7c6b46cd9d70" xmlns:ns3="ea7ce805-1af7-4231-833e-976235cb0fec" targetNamespace="http://schemas.microsoft.com/office/2006/metadata/properties" ma:root="true" ma:fieldsID="f7f3cd6fc2ec7cd212eae7e97726fe97" ns1:_="" ns2:_="" ns3:_="">
    <xsd:import namespace="http://schemas.microsoft.com/sharepoint/v3"/>
    <xsd:import namespace="7996adfb-96da-4ad1-ae3a-7c6b46cd9d70"/>
    <xsd:import namespace="ea7ce805-1af7-4231-833e-976235cb0f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DLCPolicyLabelValue" minOccurs="0"/>
                <xsd:element ref="ns2:DLCPolicyLabelClientValue" minOccurs="0"/>
                <xsd:element ref="ns2:DLCPolicyLabelLock" minOccurs="0"/>
                <xsd:element ref="ns1:_dlc_Exempt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empt" ma:index="22" nillable="true" ma:displayName="Undanta från princip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96adfb-96da-4ad1-ae3a-7c6b46cd9d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DLCPolicyLabelValue" ma:index="18" nillable="true" ma:displayName="Etikett" ma:description="Lagrar aktuellt värde för etiketten." ma:internalName="DLCPolicyLabelValue" ma:readOnly="true">
      <xsd:simpleType>
        <xsd:restriction base="dms:Note">
          <xsd:maxLength value="255"/>
        </xsd:restriction>
      </xsd:simpleType>
    </xsd:element>
    <xsd:element name="DLCPolicyLabelClientValue" ma:index="19" nillable="true" ma:displayName="Värde för klientetikett" ma:description="Lagrar det senast beräknade etikettvärdet på klienten." ma:hidden="true" ma:internalName="DLCPolicyLabelClientValue" ma:readOnly="false">
      <xsd:simpleType>
        <xsd:restriction base="dms:Note"/>
      </xsd:simpleType>
    </xsd:element>
    <xsd:element name="DLCPolicyLabelLock" ma:index="20" nillable="true" ma:displayName="Låst etikett" ma:description="Indikerar om etiketten bör uppdateras när objektegenskaper ändras." ma:hidden="true" ma:internalName="DLCPolicyLabelLock" ma:readOnly="fals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7ce805-1af7-4231-833e-976235cb0fe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LCPolicyLabelValue xmlns="7996adfb-96da-4ad1-ae3a-7c6b46cd9d70">Version i SP: 0.6</DLCPolicyLabelValue>
    <DLCPolicyLabelClientValue xmlns="7996adfb-96da-4ad1-ae3a-7c6b46cd9d70" xsi:nil="true"/>
    <DLCPolicyLabelLock xmlns="7996adfb-96da-4ad1-ae3a-7c6b46cd9d70" xsi:nil="true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48EBEDA-2334-4C55-B0D3-C61C36BEAED5}">
  <ds:schemaRefs>
    <ds:schemaRef ds:uri="office.server.policy"/>
  </ds:schemaRefs>
</ds:datastoreItem>
</file>

<file path=customXml/itemProps2.xml><?xml version="1.0" encoding="utf-8"?>
<ds:datastoreItem xmlns:ds="http://schemas.openxmlformats.org/officeDocument/2006/customXml" ds:itemID="{DF702550-8F3B-4129-B26B-4252B077FA0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996adfb-96da-4ad1-ae3a-7c6b46cd9d70"/>
    <ds:schemaRef ds:uri="ea7ce805-1af7-4231-833e-976235cb0fe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968F4E4-2881-43EA-A478-5B9DD9BD10DB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ea7ce805-1af7-4231-833e-976235cb0fec"/>
    <ds:schemaRef ds:uri="7996adfb-96da-4ad1-ae3a-7c6b46cd9d70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E927B890-F382-46C0-9478-E1A8C2C5385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575</TotalTime>
  <Words>971</Words>
  <Application>Microsoft Office PowerPoint</Application>
  <PresentationFormat>Bildspel på skärmen (16:9)</PresentationFormat>
  <Paragraphs>230</Paragraphs>
  <Slides>26</Slides>
  <Notes>3</Notes>
  <HiddenSlides>1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26</vt:i4>
      </vt:variant>
    </vt:vector>
  </HeadingPairs>
  <TitlesOfParts>
    <vt:vector size="30" baseType="lpstr">
      <vt:lpstr>Arial</vt:lpstr>
      <vt:lpstr>Calibri</vt:lpstr>
      <vt:lpstr>Wingdings</vt:lpstr>
      <vt:lpstr>NV-9-16-pptmall</vt:lpstr>
      <vt:lpstr>Så fungerar  e-tjänsten</vt:lpstr>
      <vt:lpstr>Info om bildrättigheter i denna presentation</vt:lpstr>
      <vt:lpstr>Steg 1 logga in</vt:lpstr>
      <vt:lpstr>www.naturvardsverket.se/avfallsregister</vt:lpstr>
      <vt:lpstr>Nästan inne i e-tjänsten</vt:lpstr>
      <vt:lpstr>Steg 2 de första uppgifterna</vt:lpstr>
      <vt:lpstr>Start</vt:lpstr>
      <vt:lpstr>Steg 3 kontakt-uppgifter</vt:lpstr>
      <vt:lpstr>Kontaktuppgifter</vt:lpstr>
      <vt:lpstr>Exempel med kontaktuppgifter</vt:lpstr>
      <vt:lpstr>Steg 4 behandlings-information</vt:lpstr>
      <vt:lpstr>Behandlings-information</vt:lpstr>
      <vt:lpstr>Lämna uppgifter: behandlingsinformation - Rapportering</vt:lpstr>
      <vt:lpstr>Steg 5 uppgifter om avfallet</vt:lpstr>
      <vt:lpstr>Farligt avfall</vt:lpstr>
      <vt:lpstr>Exempel på uppgifter om farligt avfall</vt:lpstr>
      <vt:lpstr>Exempel på uppgifter om behandlingsmetod och resultat</vt:lpstr>
      <vt:lpstr>Exempel på uppgifter vid återvinning av spillolja</vt:lpstr>
      <vt:lpstr>Lämna uppgifter om farligt avfall</vt:lpstr>
      <vt:lpstr>Steg 6 summering &amp; granskning</vt:lpstr>
      <vt:lpstr>Summering</vt:lpstr>
      <vt:lpstr>Steg 7 snart klar!</vt:lpstr>
      <vt:lpstr>När summeringen är inskickad är du klar</vt:lpstr>
      <vt:lpstr>Vänta!  Hur ändrar jag i efterhand?</vt:lpstr>
      <vt:lpstr>Start</vt:lpstr>
      <vt:lpstr>Exempel på ändring av tidigare uppgift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Så fungerar  e-tjänsten</dc:title>
  <dc:creator>Åkerman, Ulla</dc:creator>
  <cp:lastModifiedBy>Åkerman, Ulla</cp:lastModifiedBy>
  <cp:revision>1</cp:revision>
  <dcterms:created xsi:type="dcterms:W3CDTF">2020-10-26T07:31:26Z</dcterms:created>
  <dcterms:modified xsi:type="dcterms:W3CDTF">2020-12-18T14:58:30Z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0x010100FD831C48063F174ABFB7FF2760EA7110</vt:lpwstr>
  </property>
</Properties>
</file>