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33"/>
  </p:notesMasterIdLst>
  <p:sldIdLst>
    <p:sldId id="314" r:id="rId6"/>
    <p:sldId id="346" r:id="rId7"/>
    <p:sldId id="315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43" r:id="rId19"/>
    <p:sldId id="342" r:id="rId20"/>
    <p:sldId id="332" r:id="rId21"/>
    <p:sldId id="333" r:id="rId22"/>
    <p:sldId id="334" r:id="rId23"/>
    <p:sldId id="335" r:id="rId24"/>
    <p:sldId id="338" r:id="rId25"/>
    <p:sldId id="337" r:id="rId26"/>
    <p:sldId id="336" r:id="rId27"/>
    <p:sldId id="340" r:id="rId28"/>
    <p:sldId id="341" r:id="rId29"/>
    <p:sldId id="344" r:id="rId30"/>
    <p:sldId id="345" r:id="rId31"/>
    <p:sldId id="339" r:id="rId32"/>
  </p:sldIdLst>
  <p:sldSz cx="9144000" cy="5143500" type="screen16x9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6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99AA"/>
    <a:srgbClr val="717F81"/>
    <a:srgbClr val="A3A86B"/>
    <a:srgbClr val="717F6B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E5616F-86D0-4271-9188-CBF4EC731BBE}" v="28" dt="2020-12-18T14:28:59.9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99" autoAdjust="0"/>
    <p:restoredTop sz="91833" autoAdjust="0"/>
  </p:normalViewPr>
  <p:slideViewPr>
    <p:cSldViewPr>
      <p:cViewPr varScale="1">
        <p:scale>
          <a:sx n="62" d="100"/>
          <a:sy n="62" d="100"/>
        </p:scale>
        <p:origin x="64" y="260"/>
      </p:cViewPr>
      <p:guideLst>
        <p:guide orient="horz" pos="1620"/>
        <p:guide pos="2880"/>
        <p:guide pos="56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-20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Åkerman, Ulla" userId="d0083935-d6d3-4ce6-bb83-b342513b4304" providerId="ADAL" clId="{4AE5616F-86D0-4271-9188-CBF4EC731BBE}"/>
    <pc:docChg chg="undo custSel delSld modSld">
      <pc:chgData name="Åkerman, Ulla" userId="d0083935-d6d3-4ce6-bb83-b342513b4304" providerId="ADAL" clId="{4AE5616F-86D0-4271-9188-CBF4EC731BBE}" dt="2020-12-21T13:36:14.184" v="408" actId="20577"/>
      <pc:docMkLst>
        <pc:docMk/>
      </pc:docMkLst>
      <pc:sldChg chg="addSp delSp modSp">
        <pc:chgData name="Åkerman, Ulla" userId="d0083935-d6d3-4ce6-bb83-b342513b4304" providerId="ADAL" clId="{4AE5616F-86D0-4271-9188-CBF4EC731BBE}" dt="2020-12-21T08:18:28.723" v="394" actId="14100"/>
        <pc:sldMkLst>
          <pc:docMk/>
          <pc:sldMk cId="2779427517" sldId="321"/>
        </pc:sldMkLst>
        <pc:spChg chg="mod">
          <ac:chgData name="Åkerman, Ulla" userId="d0083935-d6d3-4ce6-bb83-b342513b4304" providerId="ADAL" clId="{4AE5616F-86D0-4271-9188-CBF4EC731BBE}" dt="2020-12-21T08:18:28.723" v="394" actId="14100"/>
          <ac:spMkLst>
            <pc:docMk/>
            <pc:sldMk cId="2779427517" sldId="321"/>
            <ac:spMk id="7" creationId="{793213FD-CD3D-4EC6-B0E8-92240D72F06D}"/>
          </ac:spMkLst>
        </pc:spChg>
        <pc:spChg chg="add del mod">
          <ac:chgData name="Åkerman, Ulla" userId="d0083935-d6d3-4ce6-bb83-b342513b4304" providerId="ADAL" clId="{4AE5616F-86D0-4271-9188-CBF4EC731BBE}" dt="2020-12-08T14:53:33.902" v="2" actId="931"/>
          <ac:spMkLst>
            <pc:docMk/>
            <pc:sldMk cId="2779427517" sldId="321"/>
            <ac:spMk id="8" creationId="{2B765FA6-AF3C-4DEC-BACF-3FEA3F362F37}"/>
          </ac:spMkLst>
        </pc:spChg>
        <pc:spChg chg="add del mod">
          <ac:chgData name="Åkerman, Ulla" userId="d0083935-d6d3-4ce6-bb83-b342513b4304" providerId="ADAL" clId="{4AE5616F-86D0-4271-9188-CBF4EC731BBE}" dt="2020-12-15T10:06:25.262" v="119" actId="931"/>
          <ac:spMkLst>
            <pc:docMk/>
            <pc:sldMk cId="2779427517" sldId="321"/>
            <ac:spMk id="8" creationId="{35354E93-873A-424B-8F41-426E344BAA9C}"/>
          </ac:spMkLst>
        </pc:spChg>
        <pc:picChg chg="add del mod">
          <ac:chgData name="Åkerman, Ulla" userId="d0083935-d6d3-4ce6-bb83-b342513b4304" providerId="ADAL" clId="{4AE5616F-86D0-4271-9188-CBF4EC731BBE}" dt="2020-12-15T10:06:11.779" v="118" actId="478"/>
          <ac:picMkLst>
            <pc:docMk/>
            <pc:sldMk cId="2779427517" sldId="321"/>
            <ac:picMk id="10" creationId="{C35CBE18-022D-43B6-967C-66FCFCB749C4}"/>
          </ac:picMkLst>
        </pc:picChg>
        <pc:picChg chg="del mod">
          <ac:chgData name="Åkerman, Ulla" userId="d0083935-d6d3-4ce6-bb83-b342513b4304" providerId="ADAL" clId="{4AE5616F-86D0-4271-9188-CBF4EC731BBE}" dt="2020-12-08T14:53:23.989" v="1" actId="478"/>
          <ac:picMkLst>
            <pc:docMk/>
            <pc:sldMk cId="2779427517" sldId="321"/>
            <ac:picMk id="11" creationId="{19B48629-EB57-41B8-B635-06A506B919B1}"/>
          </ac:picMkLst>
        </pc:picChg>
        <pc:picChg chg="add mod">
          <ac:chgData name="Åkerman, Ulla" userId="d0083935-d6d3-4ce6-bb83-b342513b4304" providerId="ADAL" clId="{4AE5616F-86D0-4271-9188-CBF4EC731BBE}" dt="2020-12-15T10:06:55.233" v="133" actId="13244"/>
          <ac:picMkLst>
            <pc:docMk/>
            <pc:sldMk cId="2779427517" sldId="321"/>
            <ac:picMk id="11" creationId="{E187006E-65D4-4D19-8DCB-39F1AC9BDD07}"/>
          </ac:picMkLst>
        </pc:picChg>
      </pc:sldChg>
      <pc:sldChg chg="addSp delSp modSp">
        <pc:chgData name="Åkerman, Ulla" userId="d0083935-d6d3-4ce6-bb83-b342513b4304" providerId="ADAL" clId="{4AE5616F-86D0-4271-9188-CBF4EC731BBE}" dt="2020-12-15T10:18:34.471" v="227" actId="13244"/>
        <pc:sldMkLst>
          <pc:docMk/>
          <pc:sldMk cId="1141246981" sldId="323"/>
        </pc:sldMkLst>
        <pc:spChg chg="mod">
          <ac:chgData name="Åkerman, Ulla" userId="d0083935-d6d3-4ce6-bb83-b342513b4304" providerId="ADAL" clId="{4AE5616F-86D0-4271-9188-CBF4EC731BBE}" dt="2020-12-15T10:18:34.471" v="227" actId="13244"/>
          <ac:spMkLst>
            <pc:docMk/>
            <pc:sldMk cId="1141246981" sldId="323"/>
            <ac:spMk id="5" creationId="{98DA35FD-D6FF-46C9-8A23-9EA37764AAC9}"/>
          </ac:spMkLst>
        </pc:spChg>
        <pc:spChg chg="add del mod">
          <ac:chgData name="Åkerman, Ulla" userId="d0083935-d6d3-4ce6-bb83-b342513b4304" providerId="ADAL" clId="{4AE5616F-86D0-4271-9188-CBF4EC731BBE}" dt="2020-12-15T10:18:22.332" v="223" actId="931"/>
          <ac:spMkLst>
            <pc:docMk/>
            <pc:sldMk cId="1141246981" sldId="323"/>
            <ac:spMk id="8" creationId="{0ECAB1C2-19DE-42FF-86B1-7308D76D33F4}"/>
          </ac:spMkLst>
        </pc:spChg>
        <pc:picChg chg="add mod">
          <ac:chgData name="Åkerman, Ulla" userId="d0083935-d6d3-4ce6-bb83-b342513b4304" providerId="ADAL" clId="{4AE5616F-86D0-4271-9188-CBF4EC731BBE}" dt="2020-12-15T10:18:32.648" v="226" actId="13244"/>
          <ac:picMkLst>
            <pc:docMk/>
            <pc:sldMk cId="1141246981" sldId="323"/>
            <ac:picMk id="10" creationId="{9BE7C3CE-A2A2-446C-B9C2-41D14F4A6856}"/>
          </ac:picMkLst>
        </pc:picChg>
        <pc:picChg chg="del">
          <ac:chgData name="Åkerman, Ulla" userId="d0083935-d6d3-4ce6-bb83-b342513b4304" providerId="ADAL" clId="{4AE5616F-86D0-4271-9188-CBF4EC731BBE}" dt="2020-12-15T10:18:16.312" v="222" actId="478"/>
          <ac:picMkLst>
            <pc:docMk/>
            <pc:sldMk cId="1141246981" sldId="323"/>
            <ac:picMk id="19" creationId="{367C2EC4-5F5F-442C-B821-9CEE06DA7DFB}"/>
          </ac:picMkLst>
        </pc:picChg>
      </pc:sldChg>
      <pc:sldChg chg="addSp modSp">
        <pc:chgData name="Åkerman, Ulla" userId="d0083935-d6d3-4ce6-bb83-b342513b4304" providerId="ADAL" clId="{4AE5616F-86D0-4271-9188-CBF4EC731BBE}" dt="2020-12-18T14:21:45.587" v="330" actId="13244"/>
        <pc:sldMkLst>
          <pc:docMk/>
          <pc:sldMk cId="3473346265" sldId="324"/>
        </pc:sldMkLst>
        <pc:spChg chg="mod">
          <ac:chgData name="Åkerman, Ulla" userId="d0083935-d6d3-4ce6-bb83-b342513b4304" providerId="ADAL" clId="{4AE5616F-86D0-4271-9188-CBF4EC731BBE}" dt="2020-12-18T14:20:53.860" v="324" actId="1076"/>
          <ac:spMkLst>
            <pc:docMk/>
            <pc:sldMk cId="3473346265" sldId="324"/>
            <ac:spMk id="4" creationId="{EE553BBF-15DA-4915-A2BB-CBB8986E1E01}"/>
          </ac:spMkLst>
        </pc:spChg>
        <pc:spChg chg="mod">
          <ac:chgData name="Åkerman, Ulla" userId="d0083935-d6d3-4ce6-bb83-b342513b4304" providerId="ADAL" clId="{4AE5616F-86D0-4271-9188-CBF4EC731BBE}" dt="2020-12-18T14:19:12.050" v="316" actId="552"/>
          <ac:spMkLst>
            <pc:docMk/>
            <pc:sldMk cId="3473346265" sldId="324"/>
            <ac:spMk id="41" creationId="{E7307835-8DBD-4B4C-8D25-827EFF553E1F}"/>
          </ac:spMkLst>
        </pc:spChg>
        <pc:spChg chg="mod">
          <ac:chgData name="Åkerman, Ulla" userId="d0083935-d6d3-4ce6-bb83-b342513b4304" providerId="ADAL" clId="{4AE5616F-86D0-4271-9188-CBF4EC731BBE}" dt="2020-12-18T14:19:12.050" v="316" actId="552"/>
          <ac:spMkLst>
            <pc:docMk/>
            <pc:sldMk cId="3473346265" sldId="324"/>
            <ac:spMk id="43" creationId="{C3038AE7-1999-42E4-A0D5-83C6C3E29B88}"/>
          </ac:spMkLst>
        </pc:spChg>
        <pc:spChg chg="mod">
          <ac:chgData name="Åkerman, Ulla" userId="d0083935-d6d3-4ce6-bb83-b342513b4304" providerId="ADAL" clId="{4AE5616F-86D0-4271-9188-CBF4EC731BBE}" dt="2020-12-18T14:20:15.662" v="322" actId="1037"/>
          <ac:spMkLst>
            <pc:docMk/>
            <pc:sldMk cId="3473346265" sldId="324"/>
            <ac:spMk id="44" creationId="{9B484819-C9B2-43F2-9E0C-65114F3620FE}"/>
          </ac:spMkLst>
        </pc:spChg>
        <pc:spChg chg="mod">
          <ac:chgData name="Åkerman, Ulla" userId="d0083935-d6d3-4ce6-bb83-b342513b4304" providerId="ADAL" clId="{4AE5616F-86D0-4271-9188-CBF4EC731BBE}" dt="2020-12-18T14:21:08.548" v="326" actId="1036"/>
          <ac:spMkLst>
            <pc:docMk/>
            <pc:sldMk cId="3473346265" sldId="324"/>
            <ac:spMk id="45" creationId="{571D07C4-C83F-4C68-A997-604AF67309E6}"/>
          </ac:spMkLst>
        </pc:spChg>
        <pc:spChg chg="mod">
          <ac:chgData name="Åkerman, Ulla" userId="d0083935-d6d3-4ce6-bb83-b342513b4304" providerId="ADAL" clId="{4AE5616F-86D0-4271-9188-CBF4EC731BBE}" dt="2020-12-18T14:21:08.548" v="326" actId="1036"/>
          <ac:spMkLst>
            <pc:docMk/>
            <pc:sldMk cId="3473346265" sldId="324"/>
            <ac:spMk id="47" creationId="{B2997DAC-421D-4B21-A499-37A5133E0558}"/>
          </ac:spMkLst>
        </pc:spChg>
        <pc:spChg chg="mod">
          <ac:chgData name="Åkerman, Ulla" userId="d0083935-d6d3-4ce6-bb83-b342513b4304" providerId="ADAL" clId="{4AE5616F-86D0-4271-9188-CBF4EC731BBE}" dt="2020-12-18T14:19:12.050" v="316" actId="552"/>
          <ac:spMkLst>
            <pc:docMk/>
            <pc:sldMk cId="3473346265" sldId="324"/>
            <ac:spMk id="49" creationId="{F8907CD0-865F-4401-A3F6-28805565416D}"/>
          </ac:spMkLst>
        </pc:spChg>
        <pc:spChg chg="mod">
          <ac:chgData name="Åkerman, Ulla" userId="d0083935-d6d3-4ce6-bb83-b342513b4304" providerId="ADAL" clId="{4AE5616F-86D0-4271-9188-CBF4EC731BBE}" dt="2020-12-18T14:21:08.548" v="326" actId="1036"/>
          <ac:spMkLst>
            <pc:docMk/>
            <pc:sldMk cId="3473346265" sldId="324"/>
            <ac:spMk id="50" creationId="{0957C5BE-211E-4328-8E40-4BB43369B08B}"/>
          </ac:spMkLst>
        </pc:spChg>
        <pc:spChg chg="mod">
          <ac:chgData name="Åkerman, Ulla" userId="d0083935-d6d3-4ce6-bb83-b342513b4304" providerId="ADAL" clId="{4AE5616F-86D0-4271-9188-CBF4EC731BBE}" dt="2020-12-18T14:19:12.050" v="316" actId="552"/>
          <ac:spMkLst>
            <pc:docMk/>
            <pc:sldMk cId="3473346265" sldId="324"/>
            <ac:spMk id="51" creationId="{E0E56D94-BEF6-417B-BE01-AA6012E2A853}"/>
          </ac:spMkLst>
        </pc:spChg>
        <pc:spChg chg="mod">
          <ac:chgData name="Åkerman, Ulla" userId="d0083935-d6d3-4ce6-bb83-b342513b4304" providerId="ADAL" clId="{4AE5616F-86D0-4271-9188-CBF4EC731BBE}" dt="2020-12-18T14:21:08.548" v="326" actId="1036"/>
          <ac:spMkLst>
            <pc:docMk/>
            <pc:sldMk cId="3473346265" sldId="324"/>
            <ac:spMk id="52" creationId="{88FEA16C-2295-4E63-BD53-09B5C9093F27}"/>
          </ac:spMkLst>
        </pc:spChg>
        <pc:spChg chg="mod">
          <ac:chgData name="Åkerman, Ulla" userId="d0083935-d6d3-4ce6-bb83-b342513b4304" providerId="ADAL" clId="{4AE5616F-86D0-4271-9188-CBF4EC731BBE}" dt="2020-12-18T14:19:12.050" v="316" actId="552"/>
          <ac:spMkLst>
            <pc:docMk/>
            <pc:sldMk cId="3473346265" sldId="324"/>
            <ac:spMk id="53" creationId="{9C26B30E-3642-498D-9DC1-87A72F88199D}"/>
          </ac:spMkLst>
        </pc:spChg>
        <pc:picChg chg="add mod">
          <ac:chgData name="Åkerman, Ulla" userId="d0083935-d6d3-4ce6-bb83-b342513b4304" providerId="ADAL" clId="{4AE5616F-86D0-4271-9188-CBF4EC731BBE}" dt="2020-12-18T14:21:45.587" v="330" actId="13244"/>
          <ac:picMkLst>
            <pc:docMk/>
            <pc:sldMk cId="3473346265" sldId="324"/>
            <ac:picMk id="7" creationId="{8AB192FE-39EF-4274-A4B4-FE3714BF2D97}"/>
          </ac:picMkLst>
        </pc:picChg>
      </pc:sldChg>
      <pc:sldChg chg="addSp delSp modSp">
        <pc:chgData name="Åkerman, Ulla" userId="d0083935-d6d3-4ce6-bb83-b342513b4304" providerId="ADAL" clId="{4AE5616F-86D0-4271-9188-CBF4EC731BBE}" dt="2020-12-15T10:23:10.661" v="234" actId="13244"/>
        <pc:sldMkLst>
          <pc:docMk/>
          <pc:sldMk cId="2615051094" sldId="326"/>
        </pc:sldMkLst>
        <pc:spChg chg="add del mod">
          <ac:chgData name="Åkerman, Ulla" userId="d0083935-d6d3-4ce6-bb83-b342513b4304" providerId="ADAL" clId="{4AE5616F-86D0-4271-9188-CBF4EC731BBE}" dt="2020-12-15T10:23:03.001" v="229" actId="931"/>
          <ac:spMkLst>
            <pc:docMk/>
            <pc:sldMk cId="2615051094" sldId="326"/>
            <ac:spMk id="8" creationId="{2CE0E6D2-C1D3-4F8D-840A-6B7789102D04}"/>
          </ac:spMkLst>
        </pc:spChg>
        <pc:picChg chg="add mod">
          <ac:chgData name="Åkerman, Ulla" userId="d0083935-d6d3-4ce6-bb83-b342513b4304" providerId="ADAL" clId="{4AE5616F-86D0-4271-9188-CBF4EC731BBE}" dt="2020-12-15T10:23:10.661" v="234" actId="13244"/>
          <ac:picMkLst>
            <pc:docMk/>
            <pc:sldMk cId="2615051094" sldId="326"/>
            <ac:picMk id="10" creationId="{0D013FF5-36B9-4E81-A7AC-B5E24FBD6177}"/>
          </ac:picMkLst>
        </pc:picChg>
        <pc:picChg chg="del">
          <ac:chgData name="Åkerman, Ulla" userId="d0083935-d6d3-4ce6-bb83-b342513b4304" providerId="ADAL" clId="{4AE5616F-86D0-4271-9188-CBF4EC731BBE}" dt="2020-12-15T10:22:54.731" v="228" actId="478"/>
          <ac:picMkLst>
            <pc:docMk/>
            <pc:sldMk cId="2615051094" sldId="326"/>
            <ac:picMk id="15" creationId="{E96B0C07-C3C5-4B20-BF55-004C66B02120}"/>
          </ac:picMkLst>
        </pc:picChg>
      </pc:sldChg>
      <pc:sldChg chg="addSp modSp">
        <pc:chgData name="Åkerman, Ulla" userId="d0083935-d6d3-4ce6-bb83-b342513b4304" providerId="ADAL" clId="{4AE5616F-86D0-4271-9188-CBF4EC731BBE}" dt="2020-12-21T08:25:50.232" v="407" actId="1037"/>
        <pc:sldMkLst>
          <pc:docMk/>
          <pc:sldMk cId="232067516" sldId="327"/>
        </pc:sldMkLst>
        <pc:spChg chg="mod">
          <ac:chgData name="Åkerman, Ulla" userId="d0083935-d6d3-4ce6-bb83-b342513b4304" providerId="ADAL" clId="{4AE5616F-86D0-4271-9188-CBF4EC731BBE}" dt="2020-12-21T08:25:50.232" v="407" actId="1037"/>
          <ac:spMkLst>
            <pc:docMk/>
            <pc:sldMk cId="232067516" sldId="327"/>
            <ac:spMk id="8" creationId="{04AF254E-014E-4FE6-9D8D-969F05EFA7C7}"/>
          </ac:spMkLst>
        </pc:spChg>
        <pc:spChg chg="mod">
          <ac:chgData name="Åkerman, Ulla" userId="d0083935-d6d3-4ce6-bb83-b342513b4304" providerId="ADAL" clId="{4AE5616F-86D0-4271-9188-CBF4EC731BBE}" dt="2020-12-18T14:28:01.181" v="383" actId="1038"/>
          <ac:spMkLst>
            <pc:docMk/>
            <pc:sldMk cId="232067516" sldId="327"/>
            <ac:spMk id="10" creationId="{CBC0644F-553B-4D4E-9534-9A97C4BEF8D4}"/>
          </ac:spMkLst>
        </pc:spChg>
        <pc:spChg chg="mod">
          <ac:chgData name="Åkerman, Ulla" userId="d0083935-d6d3-4ce6-bb83-b342513b4304" providerId="ADAL" clId="{4AE5616F-86D0-4271-9188-CBF4EC731BBE}" dt="2020-12-18T14:28:06.774" v="384" actId="1036"/>
          <ac:spMkLst>
            <pc:docMk/>
            <pc:sldMk cId="232067516" sldId="327"/>
            <ac:spMk id="12" creationId="{351DAA53-AC10-4B7B-A2AE-9DB3F67BE8A2}"/>
          </ac:spMkLst>
        </pc:spChg>
        <pc:spChg chg="mod">
          <ac:chgData name="Åkerman, Ulla" userId="d0083935-d6d3-4ce6-bb83-b342513b4304" providerId="ADAL" clId="{4AE5616F-86D0-4271-9188-CBF4EC731BBE}" dt="2020-12-18T14:28:47.290" v="390" actId="1035"/>
          <ac:spMkLst>
            <pc:docMk/>
            <pc:sldMk cId="232067516" sldId="327"/>
            <ac:spMk id="15" creationId="{CE3B8B2C-E689-4580-921F-D4DEFD55DE42}"/>
          </ac:spMkLst>
        </pc:spChg>
        <pc:spChg chg="mod">
          <ac:chgData name="Åkerman, Ulla" userId="d0083935-d6d3-4ce6-bb83-b342513b4304" providerId="ADAL" clId="{4AE5616F-86D0-4271-9188-CBF4EC731BBE}" dt="2020-12-18T14:39:21.316" v="392" actId="1076"/>
          <ac:spMkLst>
            <pc:docMk/>
            <pc:sldMk cId="232067516" sldId="327"/>
            <ac:spMk id="19" creationId="{0AC9D87A-54FD-4128-A5B7-26F76A9E76FF}"/>
          </ac:spMkLst>
        </pc:spChg>
        <pc:grpChg chg="mod">
          <ac:chgData name="Åkerman, Ulla" userId="d0083935-d6d3-4ce6-bb83-b342513b4304" providerId="ADAL" clId="{4AE5616F-86D0-4271-9188-CBF4EC731BBE}" dt="2020-12-18T14:28:47.290" v="390" actId="1035"/>
          <ac:grpSpMkLst>
            <pc:docMk/>
            <pc:sldMk cId="232067516" sldId="327"/>
            <ac:grpSpMk id="16" creationId="{5991FF92-EB2C-4479-8A78-A93B378B7F00}"/>
          </ac:grpSpMkLst>
        </pc:grpChg>
        <pc:picChg chg="add mod">
          <ac:chgData name="Åkerman, Ulla" userId="d0083935-d6d3-4ce6-bb83-b342513b4304" providerId="ADAL" clId="{4AE5616F-86D0-4271-9188-CBF4EC731BBE}" dt="2020-12-18T14:28:59.994" v="391" actId="13244"/>
          <ac:picMkLst>
            <pc:docMk/>
            <pc:sldMk cId="232067516" sldId="327"/>
            <ac:picMk id="7" creationId="{24A8B624-C6DB-4849-BAC0-4F01C27859AB}"/>
          </ac:picMkLst>
        </pc:picChg>
      </pc:sldChg>
      <pc:sldChg chg="del">
        <pc:chgData name="Åkerman, Ulla" userId="d0083935-d6d3-4ce6-bb83-b342513b4304" providerId="ADAL" clId="{4AE5616F-86D0-4271-9188-CBF4EC731BBE}" dt="2020-12-08T15:26:20.807" v="107" actId="2696"/>
        <pc:sldMkLst>
          <pc:docMk/>
          <pc:sldMk cId="4065768979" sldId="331"/>
        </pc:sldMkLst>
      </pc:sldChg>
      <pc:sldChg chg="addSp delSp modSp">
        <pc:chgData name="Åkerman, Ulla" userId="d0083935-d6d3-4ce6-bb83-b342513b4304" providerId="ADAL" clId="{4AE5616F-86D0-4271-9188-CBF4EC731BBE}" dt="2020-12-08T15:28:30.312" v="115" actId="962"/>
        <pc:sldMkLst>
          <pc:docMk/>
          <pc:sldMk cId="3277284000" sldId="332"/>
        </pc:sldMkLst>
        <pc:spChg chg="add del mod">
          <ac:chgData name="Åkerman, Ulla" userId="d0083935-d6d3-4ce6-bb83-b342513b4304" providerId="ADAL" clId="{4AE5616F-86D0-4271-9188-CBF4EC731BBE}" dt="2020-12-08T15:28:09.333" v="111" actId="931"/>
          <ac:spMkLst>
            <pc:docMk/>
            <pc:sldMk cId="3277284000" sldId="332"/>
            <ac:spMk id="8" creationId="{8D261470-3D3E-4F16-B7CF-2644E5282DD3}"/>
          </ac:spMkLst>
        </pc:spChg>
        <pc:picChg chg="add mod">
          <ac:chgData name="Åkerman, Ulla" userId="d0083935-d6d3-4ce6-bb83-b342513b4304" providerId="ADAL" clId="{4AE5616F-86D0-4271-9188-CBF4EC731BBE}" dt="2020-12-08T15:28:30.312" v="115" actId="962"/>
          <ac:picMkLst>
            <pc:docMk/>
            <pc:sldMk cId="3277284000" sldId="332"/>
            <ac:picMk id="10" creationId="{A6768AD6-58C6-46B6-AE73-72219D4E1700}"/>
          </ac:picMkLst>
        </pc:picChg>
        <pc:picChg chg="del mod">
          <ac:chgData name="Åkerman, Ulla" userId="d0083935-d6d3-4ce6-bb83-b342513b4304" providerId="ADAL" clId="{4AE5616F-86D0-4271-9188-CBF4EC731BBE}" dt="2020-12-08T15:28:02.610" v="110" actId="478"/>
          <ac:picMkLst>
            <pc:docMk/>
            <pc:sldMk cId="3277284000" sldId="332"/>
            <ac:picMk id="17" creationId="{4F304900-0412-45E2-BFEE-C8B11510ED20}"/>
          </ac:picMkLst>
        </pc:picChg>
      </pc:sldChg>
      <pc:sldChg chg="addSp delSp modSp">
        <pc:chgData name="Åkerman, Ulla" userId="d0083935-d6d3-4ce6-bb83-b342513b4304" providerId="ADAL" clId="{4AE5616F-86D0-4271-9188-CBF4EC731BBE}" dt="2020-12-08T15:33:12.880" v="117" actId="931"/>
        <pc:sldMkLst>
          <pc:docMk/>
          <pc:sldMk cId="3769486148" sldId="334"/>
        </pc:sldMkLst>
        <pc:spChg chg="add del mod">
          <ac:chgData name="Åkerman, Ulla" userId="d0083935-d6d3-4ce6-bb83-b342513b4304" providerId="ADAL" clId="{4AE5616F-86D0-4271-9188-CBF4EC731BBE}" dt="2020-12-08T15:33:12.880" v="117" actId="931"/>
          <ac:spMkLst>
            <pc:docMk/>
            <pc:sldMk cId="3769486148" sldId="334"/>
            <ac:spMk id="8" creationId="{CFAD7CB2-6FC0-43F4-BF73-8D6A03389F2C}"/>
          </ac:spMkLst>
        </pc:spChg>
        <pc:picChg chg="del">
          <ac:chgData name="Åkerman, Ulla" userId="d0083935-d6d3-4ce6-bb83-b342513b4304" providerId="ADAL" clId="{4AE5616F-86D0-4271-9188-CBF4EC731BBE}" dt="2020-12-08T15:33:02.143" v="116" actId="478"/>
          <ac:picMkLst>
            <pc:docMk/>
            <pc:sldMk cId="3769486148" sldId="334"/>
            <ac:picMk id="10" creationId="{BB5F2A51-4CF1-485C-975A-D3A75CAFFCAD}"/>
          </ac:picMkLst>
        </pc:picChg>
        <pc:picChg chg="add mod">
          <ac:chgData name="Åkerman, Ulla" userId="d0083935-d6d3-4ce6-bb83-b342513b4304" providerId="ADAL" clId="{4AE5616F-86D0-4271-9188-CBF4EC731BBE}" dt="2020-12-08T15:33:12.880" v="117" actId="931"/>
          <ac:picMkLst>
            <pc:docMk/>
            <pc:sldMk cId="3769486148" sldId="334"/>
            <ac:picMk id="11" creationId="{13254BA6-CF8F-4FC4-8235-DC3505A0C4C2}"/>
          </ac:picMkLst>
        </pc:picChg>
      </pc:sldChg>
      <pc:sldChg chg="addSp delSp modSp">
        <pc:chgData name="Åkerman, Ulla" userId="d0083935-d6d3-4ce6-bb83-b342513b4304" providerId="ADAL" clId="{4AE5616F-86D0-4271-9188-CBF4EC731BBE}" dt="2020-12-21T13:36:14.184" v="408" actId="20577"/>
        <pc:sldMkLst>
          <pc:docMk/>
          <pc:sldMk cId="1724995403" sldId="342"/>
        </pc:sldMkLst>
        <pc:spChg chg="mod">
          <ac:chgData name="Åkerman, Ulla" userId="d0083935-d6d3-4ce6-bb83-b342513b4304" providerId="ADAL" clId="{4AE5616F-86D0-4271-9188-CBF4EC731BBE}" dt="2020-12-21T13:36:14.184" v="408" actId="20577"/>
          <ac:spMkLst>
            <pc:docMk/>
            <pc:sldMk cId="1724995403" sldId="342"/>
            <ac:spMk id="2" creationId="{3FDC4F53-3424-4C2F-94A7-5A4D134FEDD6}"/>
          </ac:spMkLst>
        </pc:spChg>
        <pc:picChg chg="add mod">
          <ac:chgData name="Åkerman, Ulla" userId="d0083935-d6d3-4ce6-bb83-b342513b4304" providerId="ADAL" clId="{4AE5616F-86D0-4271-9188-CBF4EC731BBE}" dt="2020-12-08T15:26:02.964" v="106" actId="1076"/>
          <ac:picMkLst>
            <pc:docMk/>
            <pc:sldMk cId="1724995403" sldId="342"/>
            <ac:picMk id="7" creationId="{51A24A61-4198-4CF1-AA6B-8A56DB259897}"/>
          </ac:picMkLst>
        </pc:picChg>
        <pc:picChg chg="del mod">
          <ac:chgData name="Åkerman, Ulla" userId="d0083935-d6d3-4ce6-bb83-b342513b4304" providerId="ADAL" clId="{4AE5616F-86D0-4271-9188-CBF4EC731BBE}" dt="2020-12-08T15:25:38.993" v="100" actId="478"/>
          <ac:picMkLst>
            <pc:docMk/>
            <pc:sldMk cId="1724995403" sldId="342"/>
            <ac:picMk id="21" creationId="{4EEE4C47-F2FD-4746-9343-9F03FDD97B33}"/>
          </ac:picMkLst>
        </pc:picChg>
      </pc:sldChg>
      <pc:sldChg chg="addSp delSp modSp">
        <pc:chgData name="Åkerman, Ulla" userId="d0083935-d6d3-4ce6-bb83-b342513b4304" providerId="ADAL" clId="{4AE5616F-86D0-4271-9188-CBF4EC731BBE}" dt="2020-12-08T15:23:26.224" v="97" actId="13244"/>
        <pc:sldMkLst>
          <pc:docMk/>
          <pc:sldMk cId="1548256538" sldId="343"/>
        </pc:sldMkLst>
        <pc:spChg chg="mod">
          <ac:chgData name="Åkerman, Ulla" userId="d0083935-d6d3-4ce6-bb83-b342513b4304" providerId="ADAL" clId="{4AE5616F-86D0-4271-9188-CBF4EC731BBE}" dt="2020-12-08T15:23:26.224" v="97" actId="13244"/>
          <ac:spMkLst>
            <pc:docMk/>
            <pc:sldMk cId="1548256538" sldId="343"/>
            <ac:spMk id="8" creationId="{A852E092-8204-4321-894F-FF34F4418B4A}"/>
          </ac:spMkLst>
        </pc:spChg>
        <pc:grpChg chg="del">
          <ac:chgData name="Åkerman, Ulla" userId="d0083935-d6d3-4ce6-bb83-b342513b4304" providerId="ADAL" clId="{4AE5616F-86D0-4271-9188-CBF4EC731BBE}" dt="2020-12-08T15:22:33.965" v="88" actId="478"/>
          <ac:grpSpMkLst>
            <pc:docMk/>
            <pc:sldMk cId="1548256538" sldId="343"/>
            <ac:grpSpMk id="24" creationId="{57B4ED4A-37A9-441A-8ABB-40FEE149765D}"/>
          </ac:grpSpMkLst>
        </pc:grpChg>
        <pc:picChg chg="add mod">
          <ac:chgData name="Åkerman, Ulla" userId="d0083935-d6d3-4ce6-bb83-b342513b4304" providerId="ADAL" clId="{4AE5616F-86D0-4271-9188-CBF4EC731BBE}" dt="2020-12-08T15:23:22.297" v="96" actId="13244"/>
          <ac:picMkLst>
            <pc:docMk/>
            <pc:sldMk cId="1548256538" sldId="343"/>
            <ac:picMk id="7" creationId="{9113965D-88B2-43BD-8BBC-5AF3192E913F}"/>
          </ac:picMkLst>
        </pc:picChg>
        <pc:picChg chg="del topLvl">
          <ac:chgData name="Åkerman, Ulla" userId="d0083935-d6d3-4ce6-bb83-b342513b4304" providerId="ADAL" clId="{4AE5616F-86D0-4271-9188-CBF4EC731BBE}" dt="2020-12-08T15:22:33.965" v="88" actId="478"/>
          <ac:picMkLst>
            <pc:docMk/>
            <pc:sldMk cId="1548256538" sldId="343"/>
            <ac:picMk id="25" creationId="{88E8FE24-A25E-4F5E-B6D2-46C829E5DA80}"/>
          </ac:picMkLst>
        </pc:picChg>
        <pc:picChg chg="del topLvl">
          <ac:chgData name="Åkerman, Ulla" userId="d0083935-d6d3-4ce6-bb83-b342513b4304" providerId="ADAL" clId="{4AE5616F-86D0-4271-9188-CBF4EC731BBE}" dt="2020-12-08T15:22:57.610" v="92" actId="478"/>
          <ac:picMkLst>
            <pc:docMk/>
            <pc:sldMk cId="1548256538" sldId="343"/>
            <ac:picMk id="26" creationId="{9BA209EA-A8D2-44B8-A085-1D10F3FD567B}"/>
          </ac:picMkLst>
        </pc:picChg>
      </pc:sldChg>
      <pc:sldChg chg="addSp delSp modSp">
        <pc:chgData name="Åkerman, Ulla" userId="d0083935-d6d3-4ce6-bb83-b342513b4304" providerId="ADAL" clId="{4AE5616F-86D0-4271-9188-CBF4EC731BBE}" dt="2020-12-16T09:01:50.379" v="249" actId="13244"/>
        <pc:sldMkLst>
          <pc:docMk/>
          <pc:sldMk cId="1828284210" sldId="345"/>
        </pc:sldMkLst>
        <pc:spChg chg="add del mod">
          <ac:chgData name="Åkerman, Ulla" userId="d0083935-d6d3-4ce6-bb83-b342513b4304" providerId="ADAL" clId="{4AE5616F-86D0-4271-9188-CBF4EC731BBE}" dt="2020-12-16T09:01:32.578" v="244" actId="931"/>
          <ac:spMkLst>
            <pc:docMk/>
            <pc:sldMk cId="1828284210" sldId="345"/>
            <ac:spMk id="8" creationId="{48A48298-915A-49DB-BDD7-9EF279A9BCB2}"/>
          </ac:spMkLst>
        </pc:spChg>
        <pc:spChg chg="add del mod">
          <ac:chgData name="Åkerman, Ulla" userId="d0083935-d6d3-4ce6-bb83-b342513b4304" providerId="ADAL" clId="{4AE5616F-86D0-4271-9188-CBF4EC731BBE}" dt="2020-12-08T15:00:05.990" v="69" actId="931"/>
          <ac:spMkLst>
            <pc:docMk/>
            <pc:sldMk cId="1828284210" sldId="345"/>
            <ac:spMk id="8" creationId="{D5DCE45D-F559-4649-A433-2063A2E8FA5F}"/>
          </ac:spMkLst>
        </pc:spChg>
        <pc:spChg chg="add del mod">
          <ac:chgData name="Åkerman, Ulla" userId="d0083935-d6d3-4ce6-bb83-b342513b4304" providerId="ADAL" clId="{4AE5616F-86D0-4271-9188-CBF4EC731BBE}" dt="2020-12-08T15:01:06.246" v="81" actId="931"/>
          <ac:spMkLst>
            <pc:docMk/>
            <pc:sldMk cId="1828284210" sldId="345"/>
            <ac:spMk id="13" creationId="{C991930E-92B1-4032-B6AB-C0ACBF53C956}"/>
          </ac:spMkLst>
        </pc:spChg>
        <pc:picChg chg="del">
          <ac:chgData name="Åkerman, Ulla" userId="d0083935-d6d3-4ce6-bb83-b342513b4304" providerId="ADAL" clId="{4AE5616F-86D0-4271-9188-CBF4EC731BBE}" dt="2020-12-08T14:59:30.392" v="68" actId="478"/>
          <ac:picMkLst>
            <pc:docMk/>
            <pc:sldMk cId="1828284210" sldId="345"/>
            <ac:picMk id="10" creationId="{6996ECC2-E5F5-455A-A903-0C814778E372}"/>
          </ac:picMkLst>
        </pc:picChg>
        <pc:picChg chg="add mod">
          <ac:chgData name="Åkerman, Ulla" userId="d0083935-d6d3-4ce6-bb83-b342513b4304" providerId="ADAL" clId="{4AE5616F-86D0-4271-9188-CBF4EC731BBE}" dt="2020-12-16T09:01:50.379" v="249" actId="13244"/>
          <ac:picMkLst>
            <pc:docMk/>
            <pc:sldMk cId="1828284210" sldId="345"/>
            <ac:picMk id="10" creationId="{E83B581E-CD54-4222-B917-63D3D0D22D39}"/>
          </ac:picMkLst>
        </pc:picChg>
        <pc:picChg chg="add del mod">
          <ac:chgData name="Åkerman, Ulla" userId="d0083935-d6d3-4ce6-bb83-b342513b4304" providerId="ADAL" clId="{4AE5616F-86D0-4271-9188-CBF4EC731BBE}" dt="2020-12-08T15:01:01.292" v="80" actId="478"/>
          <ac:picMkLst>
            <pc:docMk/>
            <pc:sldMk cId="1828284210" sldId="345"/>
            <ac:picMk id="11" creationId="{8B143239-77BF-460F-A7CA-5C693CFE16D9}"/>
          </ac:picMkLst>
        </pc:picChg>
        <pc:picChg chg="add del mod">
          <ac:chgData name="Åkerman, Ulla" userId="d0083935-d6d3-4ce6-bb83-b342513b4304" providerId="ADAL" clId="{4AE5616F-86D0-4271-9188-CBF4EC731BBE}" dt="2020-12-16T09:01:16.915" v="243" actId="478"/>
          <ac:picMkLst>
            <pc:docMk/>
            <pc:sldMk cId="1828284210" sldId="345"/>
            <ac:picMk id="15" creationId="{E38C3BA7-D0F7-4EE6-9DB1-5A9D7D35671F}"/>
          </ac:picMkLst>
        </pc:picChg>
      </pc:sldChg>
    </pc:docChg>
  </pc:docChgLst>
  <pc:docChgLst>
    <pc:chgData name="Åkerman, Ulla" userId="d0083935-d6d3-4ce6-bb83-b342513b4304" providerId="ADAL" clId="{F75BF433-9197-4667-9B7A-C11631F92CF8}"/>
    <pc:docChg chg="custSel modSld">
      <pc:chgData name="Åkerman, Ulla" userId="d0083935-d6d3-4ce6-bb83-b342513b4304" providerId="ADAL" clId="{F75BF433-9197-4667-9B7A-C11631F92CF8}" dt="2020-10-19T14:24:13.483" v="85" actId="478"/>
      <pc:docMkLst>
        <pc:docMk/>
      </pc:docMkLst>
      <pc:sldChg chg="modSp">
        <pc:chgData name="Åkerman, Ulla" userId="d0083935-d6d3-4ce6-bb83-b342513b4304" providerId="ADAL" clId="{F75BF433-9197-4667-9B7A-C11631F92CF8}" dt="2020-10-19T08:08:59.109" v="10" actId="13244"/>
        <pc:sldMkLst>
          <pc:docMk/>
          <pc:sldMk cId="1141246981" sldId="323"/>
        </pc:sldMkLst>
        <pc:spChg chg="mod">
          <ac:chgData name="Åkerman, Ulla" userId="d0083935-d6d3-4ce6-bb83-b342513b4304" providerId="ADAL" clId="{F75BF433-9197-4667-9B7A-C11631F92CF8}" dt="2020-10-19T08:08:56.861" v="9" actId="13244"/>
          <ac:spMkLst>
            <pc:docMk/>
            <pc:sldMk cId="1141246981" sldId="323"/>
            <ac:spMk id="2" creationId="{45B75A53-8462-4C21-99A2-67E5C3D7AF5D}"/>
          </ac:spMkLst>
        </pc:spChg>
        <pc:spChg chg="mod">
          <ac:chgData name="Åkerman, Ulla" userId="d0083935-d6d3-4ce6-bb83-b342513b4304" providerId="ADAL" clId="{F75BF433-9197-4667-9B7A-C11631F92CF8}" dt="2020-10-19T08:08:59.109" v="10" actId="13244"/>
          <ac:spMkLst>
            <pc:docMk/>
            <pc:sldMk cId="1141246981" sldId="323"/>
            <ac:spMk id="7" creationId="{289BF15A-6100-470A-862E-4C2C3B61E477}"/>
          </ac:spMkLst>
        </pc:spChg>
      </pc:sldChg>
      <pc:sldChg chg="modSp">
        <pc:chgData name="Åkerman, Ulla" userId="d0083935-d6d3-4ce6-bb83-b342513b4304" providerId="ADAL" clId="{F75BF433-9197-4667-9B7A-C11631F92CF8}" dt="2020-10-19T08:09:21.686" v="11" actId="13244"/>
        <pc:sldMkLst>
          <pc:docMk/>
          <pc:sldMk cId="2368783740" sldId="325"/>
        </pc:sldMkLst>
        <pc:spChg chg="mod">
          <ac:chgData name="Åkerman, Ulla" userId="d0083935-d6d3-4ce6-bb83-b342513b4304" providerId="ADAL" clId="{F75BF433-9197-4667-9B7A-C11631F92CF8}" dt="2020-10-19T08:09:21.686" v="11" actId="13244"/>
          <ac:spMkLst>
            <pc:docMk/>
            <pc:sldMk cId="2368783740" sldId="325"/>
            <ac:spMk id="2" creationId="{67BE9C06-4D52-488E-A105-D3E45CCEA20C}"/>
          </ac:spMkLst>
        </pc:spChg>
      </pc:sldChg>
      <pc:sldChg chg="modSp">
        <pc:chgData name="Åkerman, Ulla" userId="d0083935-d6d3-4ce6-bb83-b342513b4304" providerId="ADAL" clId="{F75BF433-9197-4667-9B7A-C11631F92CF8}" dt="2020-10-19T08:14:33.059" v="13" actId="13244"/>
        <pc:sldMkLst>
          <pc:docMk/>
          <pc:sldMk cId="2615051094" sldId="326"/>
        </pc:sldMkLst>
        <pc:spChg chg="mod">
          <ac:chgData name="Åkerman, Ulla" userId="d0083935-d6d3-4ce6-bb83-b342513b4304" providerId="ADAL" clId="{F75BF433-9197-4667-9B7A-C11631F92CF8}" dt="2020-10-19T08:14:31.100" v="12" actId="13244"/>
          <ac:spMkLst>
            <pc:docMk/>
            <pc:sldMk cId="2615051094" sldId="326"/>
            <ac:spMk id="2" creationId="{C0A017F0-017B-473D-AF93-2AAEFE9258BE}"/>
          </ac:spMkLst>
        </pc:spChg>
        <pc:spChg chg="mod">
          <ac:chgData name="Åkerman, Ulla" userId="d0083935-d6d3-4ce6-bb83-b342513b4304" providerId="ADAL" clId="{F75BF433-9197-4667-9B7A-C11631F92CF8}" dt="2020-10-19T08:14:33.059" v="13" actId="13244"/>
          <ac:spMkLst>
            <pc:docMk/>
            <pc:sldMk cId="2615051094" sldId="326"/>
            <ac:spMk id="7" creationId="{4736D399-2CFA-43B4-B9B8-CF59B9956A13}"/>
          </ac:spMkLst>
        </pc:spChg>
      </pc:sldChg>
      <pc:sldChg chg="modSp">
        <pc:chgData name="Åkerman, Ulla" userId="d0083935-d6d3-4ce6-bb83-b342513b4304" providerId="ADAL" clId="{F75BF433-9197-4667-9B7A-C11631F92CF8}" dt="2020-10-19T09:42:38.985" v="72" actId="962"/>
        <pc:sldMkLst>
          <pc:docMk/>
          <pc:sldMk cId="232067516" sldId="327"/>
        </pc:sldMkLst>
        <pc:spChg chg="mod">
          <ac:chgData name="Åkerman, Ulla" userId="d0083935-d6d3-4ce6-bb83-b342513b4304" providerId="ADAL" clId="{F75BF433-9197-4667-9B7A-C11631F92CF8}" dt="2020-10-19T09:42:21.763" v="58" actId="20577"/>
          <ac:spMkLst>
            <pc:docMk/>
            <pc:sldMk cId="232067516" sldId="327"/>
            <ac:spMk id="9" creationId="{506B8577-4670-427B-BCED-06576A3FD64C}"/>
          </ac:spMkLst>
        </pc:spChg>
        <pc:spChg chg="mod">
          <ac:chgData name="Åkerman, Ulla" userId="d0083935-d6d3-4ce6-bb83-b342513b4304" providerId="ADAL" clId="{F75BF433-9197-4667-9B7A-C11631F92CF8}" dt="2020-10-19T09:22:31.502" v="48" actId="6549"/>
          <ac:spMkLst>
            <pc:docMk/>
            <pc:sldMk cId="232067516" sldId="327"/>
            <ac:spMk id="15" creationId="{CE3B8B2C-E689-4580-921F-D4DEFD55DE42}"/>
          </ac:spMkLst>
        </pc:spChg>
        <pc:spChg chg="mod">
          <ac:chgData name="Åkerman, Ulla" userId="d0083935-d6d3-4ce6-bb83-b342513b4304" providerId="ADAL" clId="{F75BF433-9197-4667-9B7A-C11631F92CF8}" dt="2020-10-19T09:22:25.333" v="43" actId="6549"/>
          <ac:spMkLst>
            <pc:docMk/>
            <pc:sldMk cId="232067516" sldId="327"/>
            <ac:spMk id="17" creationId="{E7BD1B93-24DB-4E2B-B7D2-83E0DAFFC595}"/>
          </ac:spMkLst>
        </pc:spChg>
        <pc:grpChg chg="mod">
          <ac:chgData name="Åkerman, Ulla" userId="d0083935-d6d3-4ce6-bb83-b342513b4304" providerId="ADAL" clId="{F75BF433-9197-4667-9B7A-C11631F92CF8}" dt="2020-10-19T09:42:38.985" v="72" actId="962"/>
          <ac:grpSpMkLst>
            <pc:docMk/>
            <pc:sldMk cId="232067516" sldId="327"/>
            <ac:grpSpMk id="16" creationId="{5991FF92-EB2C-4479-8A78-A93B378B7F00}"/>
          </ac:grpSpMkLst>
        </pc:grpChg>
      </pc:sldChg>
      <pc:sldChg chg="modSp">
        <pc:chgData name="Åkerman, Ulla" userId="d0083935-d6d3-4ce6-bb83-b342513b4304" providerId="ADAL" clId="{F75BF433-9197-4667-9B7A-C11631F92CF8}" dt="2020-10-19T08:16:22.749" v="15" actId="13244"/>
        <pc:sldMkLst>
          <pc:docMk/>
          <pc:sldMk cId="4065768979" sldId="331"/>
        </pc:sldMkLst>
        <pc:spChg chg="mod">
          <ac:chgData name="Åkerman, Ulla" userId="d0083935-d6d3-4ce6-bb83-b342513b4304" providerId="ADAL" clId="{F75BF433-9197-4667-9B7A-C11631F92CF8}" dt="2020-10-19T08:16:22.749" v="15" actId="13244"/>
          <ac:spMkLst>
            <pc:docMk/>
            <pc:sldMk cId="4065768979" sldId="331"/>
            <ac:spMk id="2" creationId="{69E9DE79-EB00-4923-A172-AA3F72325F79}"/>
          </ac:spMkLst>
        </pc:spChg>
        <pc:spChg chg="mod">
          <ac:chgData name="Åkerman, Ulla" userId="d0083935-d6d3-4ce6-bb83-b342513b4304" providerId="ADAL" clId="{F75BF433-9197-4667-9B7A-C11631F92CF8}" dt="2020-10-19T08:16:18.053" v="14" actId="13244"/>
          <ac:spMkLst>
            <pc:docMk/>
            <pc:sldMk cId="4065768979" sldId="331"/>
            <ac:spMk id="7" creationId="{E661F19C-12D2-4423-B2FC-907D1AED8BE4}"/>
          </ac:spMkLst>
        </pc:spChg>
      </pc:sldChg>
      <pc:sldChg chg="modSp">
        <pc:chgData name="Åkerman, Ulla" userId="d0083935-d6d3-4ce6-bb83-b342513b4304" providerId="ADAL" clId="{F75BF433-9197-4667-9B7A-C11631F92CF8}" dt="2020-10-19T08:16:38.085" v="17" actId="13244"/>
        <pc:sldMkLst>
          <pc:docMk/>
          <pc:sldMk cId="3277284000" sldId="332"/>
        </pc:sldMkLst>
        <pc:spChg chg="mod">
          <ac:chgData name="Åkerman, Ulla" userId="d0083935-d6d3-4ce6-bb83-b342513b4304" providerId="ADAL" clId="{F75BF433-9197-4667-9B7A-C11631F92CF8}" dt="2020-10-19T08:16:38.085" v="17" actId="13244"/>
          <ac:spMkLst>
            <pc:docMk/>
            <pc:sldMk cId="3277284000" sldId="332"/>
            <ac:spMk id="2" creationId="{69E9DE79-EB00-4923-A172-AA3F72325F79}"/>
          </ac:spMkLst>
        </pc:spChg>
        <pc:spChg chg="mod">
          <ac:chgData name="Åkerman, Ulla" userId="d0083935-d6d3-4ce6-bb83-b342513b4304" providerId="ADAL" clId="{F75BF433-9197-4667-9B7A-C11631F92CF8}" dt="2020-10-19T08:16:34.061" v="16" actId="13244"/>
          <ac:spMkLst>
            <pc:docMk/>
            <pc:sldMk cId="3277284000" sldId="332"/>
            <ac:spMk id="7" creationId="{E661F19C-12D2-4423-B2FC-907D1AED8BE4}"/>
          </ac:spMkLst>
        </pc:spChg>
      </pc:sldChg>
      <pc:sldChg chg="modSp">
        <pc:chgData name="Åkerman, Ulla" userId="d0083935-d6d3-4ce6-bb83-b342513b4304" providerId="ADAL" clId="{F75BF433-9197-4667-9B7A-C11631F92CF8}" dt="2020-10-19T08:34:03.132" v="18" actId="13244"/>
        <pc:sldMkLst>
          <pc:docMk/>
          <pc:sldMk cId="2310317643" sldId="333"/>
        </pc:sldMkLst>
        <pc:spChg chg="mod">
          <ac:chgData name="Åkerman, Ulla" userId="d0083935-d6d3-4ce6-bb83-b342513b4304" providerId="ADAL" clId="{F75BF433-9197-4667-9B7A-C11631F92CF8}" dt="2020-10-19T08:34:03.132" v="18" actId="13244"/>
          <ac:spMkLst>
            <pc:docMk/>
            <pc:sldMk cId="2310317643" sldId="333"/>
            <ac:spMk id="2" creationId="{A9BF528C-4107-435F-935B-86CCE7062420}"/>
          </ac:spMkLst>
        </pc:spChg>
      </pc:sldChg>
      <pc:sldChg chg="modSp">
        <pc:chgData name="Åkerman, Ulla" userId="d0083935-d6d3-4ce6-bb83-b342513b4304" providerId="ADAL" clId="{F75BF433-9197-4667-9B7A-C11631F92CF8}" dt="2020-10-19T14:05:07.402" v="73" actId="6549"/>
        <pc:sldMkLst>
          <pc:docMk/>
          <pc:sldMk cId="3769486148" sldId="334"/>
        </pc:sldMkLst>
        <pc:spChg chg="mod">
          <ac:chgData name="Åkerman, Ulla" userId="d0083935-d6d3-4ce6-bb83-b342513b4304" providerId="ADAL" clId="{F75BF433-9197-4667-9B7A-C11631F92CF8}" dt="2020-10-19T08:34:12.298" v="20" actId="13244"/>
          <ac:spMkLst>
            <pc:docMk/>
            <pc:sldMk cId="3769486148" sldId="334"/>
            <ac:spMk id="2" creationId="{B38669A0-0EA8-4BE2-9A30-D4DE43DCD0C6}"/>
          </ac:spMkLst>
        </pc:spChg>
        <pc:spChg chg="mod">
          <ac:chgData name="Åkerman, Ulla" userId="d0083935-d6d3-4ce6-bb83-b342513b4304" providerId="ADAL" clId="{F75BF433-9197-4667-9B7A-C11631F92CF8}" dt="2020-10-19T14:05:07.402" v="73" actId="6549"/>
          <ac:spMkLst>
            <pc:docMk/>
            <pc:sldMk cId="3769486148" sldId="334"/>
            <ac:spMk id="7" creationId="{DA7DE232-EA80-43E6-9FF1-80EFB33B81A5}"/>
          </ac:spMkLst>
        </pc:spChg>
      </pc:sldChg>
      <pc:sldChg chg="delSp modSp">
        <pc:chgData name="Åkerman, Ulla" userId="d0083935-d6d3-4ce6-bb83-b342513b4304" providerId="ADAL" clId="{F75BF433-9197-4667-9B7A-C11631F92CF8}" dt="2020-10-19T14:24:13.483" v="85" actId="478"/>
        <pc:sldMkLst>
          <pc:docMk/>
          <pc:sldMk cId="1660831285" sldId="335"/>
        </pc:sldMkLst>
        <pc:spChg chg="mod">
          <ac:chgData name="Åkerman, Ulla" userId="d0083935-d6d3-4ce6-bb83-b342513b4304" providerId="ADAL" clId="{F75BF433-9197-4667-9B7A-C11631F92CF8}" dt="2020-10-19T14:20:47.662" v="75" actId="13244"/>
          <ac:spMkLst>
            <pc:docMk/>
            <pc:sldMk cId="1660831285" sldId="335"/>
            <ac:spMk id="2" creationId="{6D9C6293-DDDE-4A1E-B92D-1EC283F382BD}"/>
          </ac:spMkLst>
        </pc:spChg>
        <pc:spChg chg="mod">
          <ac:chgData name="Åkerman, Ulla" userId="d0083935-d6d3-4ce6-bb83-b342513b4304" providerId="ADAL" clId="{F75BF433-9197-4667-9B7A-C11631F92CF8}" dt="2020-10-19T14:21:23.869" v="78" actId="14100"/>
          <ac:spMkLst>
            <pc:docMk/>
            <pc:sldMk cId="1660831285" sldId="335"/>
            <ac:spMk id="8" creationId="{DF7ECD00-107E-4514-B1E9-BA1DF01889D7}"/>
          </ac:spMkLst>
        </pc:spChg>
        <pc:spChg chg="mod">
          <ac:chgData name="Åkerman, Ulla" userId="d0083935-d6d3-4ce6-bb83-b342513b4304" providerId="ADAL" clId="{F75BF433-9197-4667-9B7A-C11631F92CF8}" dt="2020-10-19T14:21:49.725" v="79" actId="1076"/>
          <ac:spMkLst>
            <pc:docMk/>
            <pc:sldMk cId="1660831285" sldId="335"/>
            <ac:spMk id="12" creationId="{BB1FFB9A-26D7-4AF8-9131-D2AE1978691E}"/>
          </ac:spMkLst>
        </pc:spChg>
        <pc:spChg chg="mod">
          <ac:chgData name="Åkerman, Ulla" userId="d0083935-d6d3-4ce6-bb83-b342513b4304" providerId="ADAL" clId="{F75BF433-9197-4667-9B7A-C11631F92CF8}" dt="2020-10-19T08:07:47.187" v="8" actId="14100"/>
          <ac:spMkLst>
            <pc:docMk/>
            <pc:sldMk cId="1660831285" sldId="335"/>
            <ac:spMk id="18" creationId="{C536C0B4-60E5-4546-8FC2-2910AE6BB00B}"/>
          </ac:spMkLst>
        </pc:spChg>
        <pc:spChg chg="mod">
          <ac:chgData name="Åkerman, Ulla" userId="d0083935-d6d3-4ce6-bb83-b342513b4304" providerId="ADAL" clId="{F75BF433-9197-4667-9B7A-C11631F92CF8}" dt="2020-10-19T14:22:03.670" v="80" actId="1076"/>
          <ac:spMkLst>
            <pc:docMk/>
            <pc:sldMk cId="1660831285" sldId="335"/>
            <ac:spMk id="19" creationId="{AD297443-2C18-4F28-96DF-3EB6755B1A8B}"/>
          </ac:spMkLst>
        </pc:spChg>
        <pc:spChg chg="mod">
          <ac:chgData name="Åkerman, Ulla" userId="d0083935-d6d3-4ce6-bb83-b342513b4304" providerId="ADAL" clId="{F75BF433-9197-4667-9B7A-C11631F92CF8}" dt="2020-10-19T08:05:04.843" v="0" actId="207"/>
          <ac:spMkLst>
            <pc:docMk/>
            <pc:sldMk cId="1660831285" sldId="335"/>
            <ac:spMk id="25" creationId="{753262F9-DE92-4000-9D22-0BC6397CD478}"/>
          </ac:spMkLst>
        </pc:spChg>
        <pc:spChg chg="del mod">
          <ac:chgData name="Åkerman, Ulla" userId="d0083935-d6d3-4ce6-bb83-b342513b4304" providerId="ADAL" clId="{F75BF433-9197-4667-9B7A-C11631F92CF8}" dt="2020-10-19T14:24:09.831" v="84" actId="478"/>
          <ac:spMkLst>
            <pc:docMk/>
            <pc:sldMk cId="1660831285" sldId="335"/>
            <ac:spMk id="27" creationId="{9ACC6AA2-A9FB-4304-A5F7-1D2E22C96FB3}"/>
          </ac:spMkLst>
        </pc:spChg>
        <pc:spChg chg="del mod">
          <ac:chgData name="Åkerman, Ulla" userId="d0083935-d6d3-4ce6-bb83-b342513b4304" providerId="ADAL" clId="{F75BF433-9197-4667-9B7A-C11631F92CF8}" dt="2020-10-19T14:23:59.436" v="81" actId="478"/>
          <ac:spMkLst>
            <pc:docMk/>
            <pc:sldMk cId="1660831285" sldId="335"/>
            <ac:spMk id="28" creationId="{B23CE9B8-CE48-48DE-9638-ECB823669DC9}"/>
          </ac:spMkLst>
        </pc:spChg>
        <pc:spChg chg="del">
          <ac:chgData name="Åkerman, Ulla" userId="d0083935-d6d3-4ce6-bb83-b342513b4304" providerId="ADAL" clId="{F75BF433-9197-4667-9B7A-C11631F92CF8}" dt="2020-10-19T14:24:02.519" v="82" actId="478"/>
          <ac:spMkLst>
            <pc:docMk/>
            <pc:sldMk cId="1660831285" sldId="335"/>
            <ac:spMk id="29" creationId="{97D8D3BA-419A-4756-8DF5-F7E9DA0D7F9A}"/>
          </ac:spMkLst>
        </pc:spChg>
        <pc:spChg chg="del mod">
          <ac:chgData name="Åkerman, Ulla" userId="d0083935-d6d3-4ce6-bb83-b342513b4304" providerId="ADAL" clId="{F75BF433-9197-4667-9B7A-C11631F92CF8}" dt="2020-10-19T14:24:13.483" v="85" actId="478"/>
          <ac:spMkLst>
            <pc:docMk/>
            <pc:sldMk cId="1660831285" sldId="335"/>
            <ac:spMk id="30" creationId="{A577F62A-38A0-488F-923D-4E4FC907694F}"/>
          </ac:spMkLst>
        </pc:spChg>
        <pc:spChg chg="mod">
          <ac:chgData name="Åkerman, Ulla" userId="d0083935-d6d3-4ce6-bb83-b342513b4304" providerId="ADAL" clId="{F75BF433-9197-4667-9B7A-C11631F92CF8}" dt="2020-10-19T08:35:02.899" v="22" actId="13244"/>
          <ac:spMkLst>
            <pc:docMk/>
            <pc:sldMk cId="1660831285" sldId="335"/>
            <ac:spMk id="31" creationId="{FDD7DC87-C266-4DD1-8ED9-BD79109812B4}"/>
          </ac:spMkLst>
        </pc:spChg>
        <pc:spChg chg="mod">
          <ac:chgData name="Åkerman, Ulla" userId="d0083935-d6d3-4ce6-bb83-b342513b4304" providerId="ADAL" clId="{F75BF433-9197-4667-9B7A-C11631F92CF8}" dt="2020-10-19T14:21:15.542" v="77" actId="13244"/>
          <ac:spMkLst>
            <pc:docMk/>
            <pc:sldMk cId="1660831285" sldId="335"/>
            <ac:spMk id="32" creationId="{AF9D6DF9-D2EF-4756-BF66-43B102B6B071}"/>
          </ac:spMkLst>
        </pc:spChg>
        <pc:picChg chg="mod">
          <ac:chgData name="Åkerman, Ulla" userId="d0083935-d6d3-4ce6-bb83-b342513b4304" providerId="ADAL" clId="{F75BF433-9197-4667-9B7A-C11631F92CF8}" dt="2020-10-19T14:20:55.645" v="76" actId="13244"/>
          <ac:picMkLst>
            <pc:docMk/>
            <pc:sldMk cId="1660831285" sldId="335"/>
            <ac:picMk id="7" creationId="{B6599C6B-DEA8-42D0-BA9B-C1540F9B2AF8}"/>
          </ac:picMkLst>
        </pc:picChg>
      </pc:sldChg>
      <pc:sldChg chg="modSp">
        <pc:chgData name="Åkerman, Ulla" userId="d0083935-d6d3-4ce6-bb83-b342513b4304" providerId="ADAL" clId="{F75BF433-9197-4667-9B7A-C11631F92CF8}" dt="2020-10-19T08:36:38.950" v="28" actId="13244"/>
        <pc:sldMkLst>
          <pc:docMk/>
          <pc:sldMk cId="1158175688" sldId="336"/>
        </pc:sldMkLst>
        <pc:spChg chg="mod">
          <ac:chgData name="Åkerman, Ulla" userId="d0083935-d6d3-4ce6-bb83-b342513b4304" providerId="ADAL" clId="{F75BF433-9197-4667-9B7A-C11631F92CF8}" dt="2020-10-19T08:36:38.950" v="28" actId="13244"/>
          <ac:spMkLst>
            <pc:docMk/>
            <pc:sldMk cId="1158175688" sldId="336"/>
            <ac:spMk id="2" creationId="{32FBF524-336F-43CD-80E6-6382140E4C93}"/>
          </ac:spMkLst>
        </pc:spChg>
        <pc:spChg chg="mod">
          <ac:chgData name="Åkerman, Ulla" userId="d0083935-d6d3-4ce6-bb83-b342513b4304" providerId="ADAL" clId="{F75BF433-9197-4667-9B7A-C11631F92CF8}" dt="2020-10-19T08:36:36.373" v="27" actId="13244"/>
          <ac:spMkLst>
            <pc:docMk/>
            <pc:sldMk cId="1158175688" sldId="336"/>
            <ac:spMk id="7" creationId="{004A39AC-7E45-4C2E-BBE6-70F51A8FB928}"/>
          </ac:spMkLst>
        </pc:spChg>
      </pc:sldChg>
      <pc:sldChg chg="modSp">
        <pc:chgData name="Åkerman, Ulla" userId="d0083935-d6d3-4ce6-bb83-b342513b4304" providerId="ADAL" clId="{F75BF433-9197-4667-9B7A-C11631F92CF8}" dt="2020-10-19T08:36:30.790" v="26" actId="13244"/>
        <pc:sldMkLst>
          <pc:docMk/>
          <pc:sldMk cId="867636931" sldId="337"/>
        </pc:sldMkLst>
        <pc:spChg chg="mod">
          <ac:chgData name="Åkerman, Ulla" userId="d0083935-d6d3-4ce6-bb83-b342513b4304" providerId="ADAL" clId="{F75BF433-9197-4667-9B7A-C11631F92CF8}" dt="2020-10-19T08:36:30.790" v="26" actId="13244"/>
          <ac:spMkLst>
            <pc:docMk/>
            <pc:sldMk cId="867636931" sldId="337"/>
            <ac:spMk id="2" creationId="{B05CEB8F-E62C-45DB-A0CA-3CB9826653A1}"/>
          </ac:spMkLst>
        </pc:spChg>
      </pc:sldChg>
      <pc:sldChg chg="modSp">
        <pc:chgData name="Åkerman, Ulla" userId="d0083935-d6d3-4ce6-bb83-b342513b4304" providerId="ADAL" clId="{F75BF433-9197-4667-9B7A-C11631F92CF8}" dt="2020-10-19T08:36:20.645" v="25" actId="13244"/>
        <pc:sldMkLst>
          <pc:docMk/>
          <pc:sldMk cId="3110583444" sldId="338"/>
        </pc:sldMkLst>
        <pc:spChg chg="mod">
          <ac:chgData name="Åkerman, Ulla" userId="d0083935-d6d3-4ce6-bb83-b342513b4304" providerId="ADAL" clId="{F75BF433-9197-4667-9B7A-C11631F92CF8}" dt="2020-10-19T08:36:20.645" v="25" actId="13244"/>
          <ac:spMkLst>
            <pc:docMk/>
            <pc:sldMk cId="3110583444" sldId="338"/>
            <ac:spMk id="2" creationId="{40E6F01B-EEE1-4EA1-9D74-23B85D1B6F25}"/>
          </ac:spMkLst>
        </pc:spChg>
      </pc:sldChg>
      <pc:sldChg chg="modSp">
        <pc:chgData name="Åkerman, Ulla" userId="d0083935-d6d3-4ce6-bb83-b342513b4304" providerId="ADAL" clId="{F75BF433-9197-4667-9B7A-C11631F92CF8}" dt="2020-10-19T08:43:07.604" v="42" actId="207"/>
        <pc:sldMkLst>
          <pc:docMk/>
          <pc:sldMk cId="1247457502" sldId="339"/>
        </pc:sldMkLst>
        <pc:spChg chg="mod">
          <ac:chgData name="Åkerman, Ulla" userId="d0083935-d6d3-4ce6-bb83-b342513b4304" providerId="ADAL" clId="{F75BF433-9197-4667-9B7A-C11631F92CF8}" dt="2020-10-19T08:43:07.604" v="42" actId="207"/>
          <ac:spMkLst>
            <pc:docMk/>
            <pc:sldMk cId="1247457502" sldId="339"/>
            <ac:spMk id="25" creationId="{EFB824DC-47DC-471D-83B6-6A75B5B3F8F3}"/>
          </ac:spMkLst>
        </pc:spChg>
        <pc:spChg chg="mod">
          <ac:chgData name="Åkerman, Ulla" userId="d0083935-d6d3-4ce6-bb83-b342513b4304" providerId="ADAL" clId="{F75BF433-9197-4667-9B7A-C11631F92CF8}" dt="2020-10-19T08:39:08.771" v="38" actId="1036"/>
          <ac:spMkLst>
            <pc:docMk/>
            <pc:sldMk cId="1247457502" sldId="339"/>
            <ac:spMk id="28" creationId="{757793D8-18BC-4537-9373-ABE5810612AA}"/>
          </ac:spMkLst>
        </pc:spChg>
        <pc:spChg chg="mod">
          <ac:chgData name="Åkerman, Ulla" userId="d0083935-d6d3-4ce6-bb83-b342513b4304" providerId="ADAL" clId="{F75BF433-9197-4667-9B7A-C11631F92CF8}" dt="2020-10-19T08:39:40.021" v="40" actId="13244"/>
          <ac:spMkLst>
            <pc:docMk/>
            <pc:sldMk cId="1247457502" sldId="339"/>
            <ac:spMk id="29" creationId="{05A23B71-6EC0-4749-AB21-B6EF7EB3FA2D}"/>
          </ac:spMkLst>
        </pc:spChg>
        <pc:spChg chg="mod">
          <ac:chgData name="Åkerman, Ulla" userId="d0083935-d6d3-4ce6-bb83-b342513b4304" providerId="ADAL" clId="{F75BF433-9197-4667-9B7A-C11631F92CF8}" dt="2020-10-19T08:38:53.313" v="34" actId="13244"/>
          <ac:spMkLst>
            <pc:docMk/>
            <pc:sldMk cId="1247457502" sldId="339"/>
            <ac:spMk id="31" creationId="{36A46812-7912-42B7-B2BD-9DF340D4B3D5}"/>
          </ac:spMkLst>
        </pc:spChg>
        <pc:grpChg chg="mod">
          <ac:chgData name="Åkerman, Ulla" userId="d0083935-d6d3-4ce6-bb83-b342513b4304" providerId="ADAL" clId="{F75BF433-9197-4667-9B7A-C11631F92CF8}" dt="2020-10-19T08:42:52.017" v="41" actId="13244"/>
          <ac:grpSpMkLst>
            <pc:docMk/>
            <pc:sldMk cId="1247457502" sldId="339"/>
            <ac:grpSpMk id="21" creationId="{1FD00366-5D83-4A21-B745-960912C5C599}"/>
          </ac:grpSpMkLst>
        </pc:grpChg>
      </pc:sldChg>
      <pc:sldChg chg="modSp">
        <pc:chgData name="Åkerman, Ulla" userId="d0083935-d6d3-4ce6-bb83-b342513b4304" providerId="ADAL" clId="{F75BF433-9197-4667-9B7A-C11631F92CF8}" dt="2020-10-19T08:36:46.654" v="29" actId="13244"/>
        <pc:sldMkLst>
          <pc:docMk/>
          <pc:sldMk cId="1744381406" sldId="340"/>
        </pc:sldMkLst>
        <pc:spChg chg="mod">
          <ac:chgData name="Åkerman, Ulla" userId="d0083935-d6d3-4ce6-bb83-b342513b4304" providerId="ADAL" clId="{F75BF433-9197-4667-9B7A-C11631F92CF8}" dt="2020-10-19T08:36:46.654" v="29" actId="13244"/>
          <ac:spMkLst>
            <pc:docMk/>
            <pc:sldMk cId="1744381406" sldId="340"/>
            <ac:spMk id="2" creationId="{D51CE25A-F2B6-4EDB-A3B1-602C1D795F0D}"/>
          </ac:spMkLst>
        </pc:spChg>
      </pc:sldChg>
      <pc:sldChg chg="modSp">
        <pc:chgData name="Åkerman, Ulla" userId="d0083935-d6d3-4ce6-bb83-b342513b4304" providerId="ADAL" clId="{F75BF433-9197-4667-9B7A-C11631F92CF8}" dt="2020-10-19T08:36:58.196" v="31" actId="13244"/>
        <pc:sldMkLst>
          <pc:docMk/>
          <pc:sldMk cId="1340289225" sldId="341"/>
        </pc:sldMkLst>
        <pc:spChg chg="mod">
          <ac:chgData name="Åkerman, Ulla" userId="d0083935-d6d3-4ce6-bb83-b342513b4304" providerId="ADAL" clId="{F75BF433-9197-4667-9B7A-C11631F92CF8}" dt="2020-10-19T08:36:58.196" v="31" actId="13244"/>
          <ac:spMkLst>
            <pc:docMk/>
            <pc:sldMk cId="1340289225" sldId="341"/>
            <ac:spMk id="2" creationId="{F4AF77A1-435B-4BF4-845F-BCBAC93FD6A2}"/>
          </ac:spMkLst>
        </pc:spChg>
        <pc:spChg chg="mod">
          <ac:chgData name="Åkerman, Ulla" userId="d0083935-d6d3-4ce6-bb83-b342513b4304" providerId="ADAL" clId="{F75BF433-9197-4667-9B7A-C11631F92CF8}" dt="2020-10-19T08:36:55.941" v="30" actId="13244"/>
          <ac:spMkLst>
            <pc:docMk/>
            <pc:sldMk cId="1340289225" sldId="341"/>
            <ac:spMk id="7" creationId="{629B9EFA-C842-4BA8-B60C-91ECEBABA025}"/>
          </ac:spMkLst>
        </pc:spChg>
      </pc:sldChg>
      <pc:sldChg chg="modSp">
        <pc:chgData name="Åkerman, Ulla" userId="d0083935-d6d3-4ce6-bb83-b342513b4304" providerId="ADAL" clId="{F75BF433-9197-4667-9B7A-C11631F92CF8}" dt="2020-10-19T08:37:03.926" v="32" actId="13244"/>
        <pc:sldMkLst>
          <pc:docMk/>
          <pc:sldMk cId="496375512" sldId="344"/>
        </pc:sldMkLst>
        <pc:spChg chg="mod">
          <ac:chgData name="Åkerman, Ulla" userId="d0083935-d6d3-4ce6-bb83-b342513b4304" providerId="ADAL" clId="{F75BF433-9197-4667-9B7A-C11631F92CF8}" dt="2020-10-19T08:37:03.926" v="32" actId="13244"/>
          <ac:spMkLst>
            <pc:docMk/>
            <pc:sldMk cId="496375512" sldId="344"/>
            <ac:spMk id="2" creationId="{13BAC78C-1A05-4C00-B6F2-6EB56D49B805}"/>
          </ac:spMkLst>
        </pc:spChg>
      </pc:sldChg>
      <pc:sldChg chg="modSp">
        <pc:chgData name="Åkerman, Ulla" userId="d0083935-d6d3-4ce6-bb83-b342513b4304" providerId="ADAL" clId="{F75BF433-9197-4667-9B7A-C11631F92CF8}" dt="2020-10-19T08:38:22.694" v="33" actId="14100"/>
        <pc:sldMkLst>
          <pc:docMk/>
          <pc:sldMk cId="1828284210" sldId="345"/>
        </pc:sldMkLst>
        <pc:spChg chg="mod">
          <ac:chgData name="Åkerman, Ulla" userId="d0083935-d6d3-4ce6-bb83-b342513b4304" providerId="ADAL" clId="{F75BF433-9197-4667-9B7A-C11631F92CF8}" dt="2020-10-19T08:38:22.694" v="33" actId="14100"/>
          <ac:spMkLst>
            <pc:docMk/>
            <pc:sldMk cId="1828284210" sldId="345"/>
            <ac:spMk id="7" creationId="{793213FD-CD3D-4EC6-B0E8-92240D72F06D}"/>
          </ac:spMkLst>
        </pc:spChg>
      </pc:sldChg>
    </pc:docChg>
  </pc:docChgLst>
  <pc:docChgLst>
    <pc:chgData name="Åkerman, Ulla" userId="d0083935-d6d3-4ce6-bb83-b342513b4304" providerId="ADAL" clId="{C8346BA7-EE6E-43AA-BA46-31027F0FE80E}"/>
    <pc:docChg chg="undo redo custSel addSld delSld modSld">
      <pc:chgData name="Åkerman, Ulla" userId="d0083935-d6d3-4ce6-bb83-b342513b4304" providerId="ADAL" clId="{C8346BA7-EE6E-43AA-BA46-31027F0FE80E}" dt="2020-11-02T07:30:02.306" v="2497"/>
      <pc:docMkLst>
        <pc:docMk/>
      </pc:docMkLst>
      <pc:sldChg chg="addSp delSp modSp">
        <pc:chgData name="Åkerman, Ulla" userId="d0083935-d6d3-4ce6-bb83-b342513b4304" providerId="ADAL" clId="{C8346BA7-EE6E-43AA-BA46-31027F0FE80E}" dt="2020-10-26T07:26:46.339" v="2399" actId="13244"/>
        <pc:sldMkLst>
          <pc:docMk/>
          <pc:sldMk cId="3315617300" sldId="314"/>
        </pc:sldMkLst>
        <pc:spChg chg="mod">
          <ac:chgData name="Åkerman, Ulla" userId="d0083935-d6d3-4ce6-bb83-b342513b4304" providerId="ADAL" clId="{C8346BA7-EE6E-43AA-BA46-31027F0FE80E}" dt="2020-10-21T06:31:37.922" v="1824" actId="20577"/>
          <ac:spMkLst>
            <pc:docMk/>
            <pc:sldMk cId="3315617300" sldId="314"/>
            <ac:spMk id="7" creationId="{8786C1A2-0088-4716-8523-4DF8799E79DD}"/>
          </ac:spMkLst>
        </pc:spChg>
        <pc:spChg chg="add del mod">
          <ac:chgData name="Åkerman, Ulla" userId="d0083935-d6d3-4ce6-bb83-b342513b4304" providerId="ADAL" clId="{C8346BA7-EE6E-43AA-BA46-31027F0FE80E}" dt="2020-10-26T07:26:06.084" v="2298" actId="931"/>
          <ac:spMkLst>
            <pc:docMk/>
            <pc:sldMk cId="3315617300" sldId="314"/>
            <ac:spMk id="8" creationId="{33D4A551-C724-4072-8019-D7B2AD0F4162}"/>
          </ac:spMkLst>
        </pc:spChg>
        <pc:spChg chg="add del mod">
          <ac:chgData name="Åkerman, Ulla" userId="d0083935-d6d3-4ce6-bb83-b342513b4304" providerId="ADAL" clId="{C8346BA7-EE6E-43AA-BA46-31027F0FE80E}" dt="2020-10-20T14:20:55.046" v="1474" actId="931"/>
          <ac:spMkLst>
            <pc:docMk/>
            <pc:sldMk cId="3315617300" sldId="314"/>
            <ac:spMk id="8" creationId="{550079C9-045B-4DC5-BE39-B4D0B21701B0}"/>
          </ac:spMkLst>
        </pc:spChg>
        <pc:picChg chg="del">
          <ac:chgData name="Åkerman, Ulla" userId="d0083935-d6d3-4ce6-bb83-b342513b4304" providerId="ADAL" clId="{C8346BA7-EE6E-43AA-BA46-31027F0FE80E}" dt="2020-10-20T14:20:49.051" v="1473" actId="478"/>
          <ac:picMkLst>
            <pc:docMk/>
            <pc:sldMk cId="3315617300" sldId="314"/>
            <ac:picMk id="10" creationId="{0006A1B6-5F8E-4DF9-BD1D-97A5F26575FF}"/>
          </ac:picMkLst>
        </pc:picChg>
        <pc:picChg chg="add mod">
          <ac:chgData name="Åkerman, Ulla" userId="d0083935-d6d3-4ce6-bb83-b342513b4304" providerId="ADAL" clId="{C8346BA7-EE6E-43AA-BA46-31027F0FE80E}" dt="2020-10-26T07:26:46.339" v="2399" actId="13244"/>
          <ac:picMkLst>
            <pc:docMk/>
            <pc:sldMk cId="3315617300" sldId="314"/>
            <ac:picMk id="10" creationId="{27424317-893A-422F-8B2E-27E509A38614}"/>
          </ac:picMkLst>
        </pc:picChg>
        <pc:picChg chg="add del mod">
          <ac:chgData name="Åkerman, Ulla" userId="d0083935-d6d3-4ce6-bb83-b342513b4304" providerId="ADAL" clId="{C8346BA7-EE6E-43AA-BA46-31027F0FE80E}" dt="2020-10-26T07:25:55.753" v="2297" actId="478"/>
          <ac:picMkLst>
            <pc:docMk/>
            <pc:sldMk cId="3315617300" sldId="314"/>
            <ac:picMk id="11" creationId="{5B9C703E-6FF6-4FAA-B34B-4E13FF4C8428}"/>
          </ac:picMkLst>
        </pc:picChg>
      </pc:sldChg>
      <pc:sldChg chg="addSp delSp modSp">
        <pc:chgData name="Åkerman, Ulla" userId="d0083935-d6d3-4ce6-bb83-b342513b4304" providerId="ADAL" clId="{C8346BA7-EE6E-43AA-BA46-31027F0FE80E}" dt="2020-10-20T15:24:29.534" v="1797" actId="13244"/>
        <pc:sldMkLst>
          <pc:docMk/>
          <pc:sldMk cId="141904808" sldId="318"/>
        </pc:sldMkLst>
        <pc:spChg chg="mod">
          <ac:chgData name="Åkerman, Ulla" userId="d0083935-d6d3-4ce6-bb83-b342513b4304" providerId="ADAL" clId="{C8346BA7-EE6E-43AA-BA46-31027F0FE80E}" dt="2020-10-20T15:10:52.259" v="1779" actId="20577"/>
          <ac:spMkLst>
            <pc:docMk/>
            <pc:sldMk cId="141904808" sldId="318"/>
            <ac:spMk id="7" creationId="{D4422397-E787-42A5-9BAA-88253D23C9A4}"/>
          </ac:spMkLst>
        </pc:spChg>
        <pc:spChg chg="add del mod">
          <ac:chgData name="Åkerman, Ulla" userId="d0083935-d6d3-4ce6-bb83-b342513b4304" providerId="ADAL" clId="{C8346BA7-EE6E-43AA-BA46-31027F0FE80E}" dt="2020-10-20T15:10:39.426" v="1764" actId="931"/>
          <ac:spMkLst>
            <pc:docMk/>
            <pc:sldMk cId="141904808" sldId="318"/>
            <ac:spMk id="8" creationId="{639400BF-2A6C-4123-8E52-14B29CD48C18}"/>
          </ac:spMkLst>
        </pc:spChg>
        <pc:picChg chg="del mod">
          <ac:chgData name="Åkerman, Ulla" userId="d0083935-d6d3-4ce6-bb83-b342513b4304" providerId="ADAL" clId="{C8346BA7-EE6E-43AA-BA46-31027F0FE80E}" dt="2020-10-20T15:10:34.875" v="1763" actId="478"/>
          <ac:picMkLst>
            <pc:docMk/>
            <pc:sldMk cId="141904808" sldId="318"/>
            <ac:picMk id="10" creationId="{99CB2D58-C057-461D-96E3-C0D4D2B5FDCA}"/>
          </ac:picMkLst>
        </pc:picChg>
        <pc:picChg chg="add mod">
          <ac:chgData name="Åkerman, Ulla" userId="d0083935-d6d3-4ce6-bb83-b342513b4304" providerId="ADAL" clId="{C8346BA7-EE6E-43AA-BA46-31027F0FE80E}" dt="2020-10-20T15:24:29.534" v="1797" actId="13244"/>
          <ac:picMkLst>
            <pc:docMk/>
            <pc:sldMk cId="141904808" sldId="318"/>
            <ac:picMk id="11" creationId="{1153D70B-253E-4728-8616-A6C0E9899CF8}"/>
          </ac:picMkLst>
        </pc:picChg>
      </pc:sldChg>
      <pc:sldChg chg="addSp delSp modSp">
        <pc:chgData name="Åkerman, Ulla" userId="d0083935-d6d3-4ce6-bb83-b342513b4304" providerId="ADAL" clId="{C8346BA7-EE6E-43AA-BA46-31027F0FE80E}" dt="2020-10-20T07:47:14.154" v="1101" actId="962"/>
        <pc:sldMkLst>
          <pc:docMk/>
          <pc:sldMk cId="2779427517" sldId="321"/>
        </pc:sldMkLst>
        <pc:spChg chg="add del mod">
          <ac:chgData name="Åkerman, Ulla" userId="d0083935-d6d3-4ce6-bb83-b342513b4304" providerId="ADAL" clId="{C8346BA7-EE6E-43AA-BA46-31027F0FE80E}" dt="2020-10-19T14:54:31.062" v="134" actId="931"/>
          <ac:spMkLst>
            <pc:docMk/>
            <pc:sldMk cId="2779427517" sldId="321"/>
            <ac:spMk id="8" creationId="{7EAB5038-CCAF-419E-A14D-AB4D866C49D5}"/>
          </ac:spMkLst>
        </pc:spChg>
        <pc:spChg chg="add del mod">
          <ac:chgData name="Åkerman, Ulla" userId="d0083935-d6d3-4ce6-bb83-b342513b4304" providerId="ADAL" clId="{C8346BA7-EE6E-43AA-BA46-31027F0FE80E}" dt="2020-10-20T07:20:23.156" v="1018" actId="931"/>
          <ac:spMkLst>
            <pc:docMk/>
            <pc:sldMk cId="2779427517" sldId="321"/>
            <ac:spMk id="8" creationId="{A93138E5-490D-4609-B747-961FFB5E177A}"/>
          </ac:spMkLst>
        </pc:spChg>
        <pc:picChg chg="add del mod">
          <ac:chgData name="Åkerman, Ulla" userId="d0083935-d6d3-4ce6-bb83-b342513b4304" providerId="ADAL" clId="{C8346BA7-EE6E-43AA-BA46-31027F0FE80E}" dt="2020-10-20T07:20:12.668" v="1017" actId="478"/>
          <ac:picMkLst>
            <pc:docMk/>
            <pc:sldMk cId="2779427517" sldId="321"/>
            <ac:picMk id="10" creationId="{8748621B-4DC5-4E56-AD49-22AED940E1A8}"/>
          </ac:picMkLst>
        </pc:picChg>
        <pc:picChg chg="add mod">
          <ac:chgData name="Åkerman, Ulla" userId="d0083935-d6d3-4ce6-bb83-b342513b4304" providerId="ADAL" clId="{C8346BA7-EE6E-43AA-BA46-31027F0FE80E}" dt="2020-10-20T07:47:14.154" v="1101" actId="962"/>
          <ac:picMkLst>
            <pc:docMk/>
            <pc:sldMk cId="2779427517" sldId="321"/>
            <ac:picMk id="11" creationId="{19B48629-EB57-41B8-B635-06A506B919B1}"/>
          </ac:picMkLst>
        </pc:picChg>
        <pc:picChg chg="del">
          <ac:chgData name="Åkerman, Ulla" userId="d0083935-d6d3-4ce6-bb83-b342513b4304" providerId="ADAL" clId="{C8346BA7-EE6E-43AA-BA46-31027F0FE80E}" dt="2020-10-19T14:53:51.105" v="133" actId="478"/>
          <ac:picMkLst>
            <pc:docMk/>
            <pc:sldMk cId="2779427517" sldId="321"/>
            <ac:picMk id="15" creationId="{E9DBF186-36D1-4F88-9D59-F5AF7A670EE5}"/>
          </ac:picMkLst>
        </pc:picChg>
      </pc:sldChg>
      <pc:sldChg chg="addSp delSp modSp">
        <pc:chgData name="Åkerman, Ulla" userId="d0083935-d6d3-4ce6-bb83-b342513b4304" providerId="ADAL" clId="{C8346BA7-EE6E-43AA-BA46-31027F0FE80E}" dt="2020-10-20T07:53:17.822" v="1138" actId="13244"/>
        <pc:sldMkLst>
          <pc:docMk/>
          <pc:sldMk cId="1141246981" sldId="323"/>
        </pc:sldMkLst>
        <pc:spChg chg="add del mod">
          <ac:chgData name="Åkerman, Ulla" userId="d0083935-d6d3-4ce6-bb83-b342513b4304" providerId="ADAL" clId="{C8346BA7-EE6E-43AA-BA46-31027F0FE80E}" dt="2020-10-20T07:22:50.429" v="1023" actId="931"/>
          <ac:spMkLst>
            <pc:docMk/>
            <pc:sldMk cId="1141246981" sldId="323"/>
            <ac:spMk id="8" creationId="{7ADD9A32-B406-4F15-B65D-2742AD567160}"/>
          </ac:spMkLst>
        </pc:spChg>
        <pc:spChg chg="add del mod">
          <ac:chgData name="Åkerman, Ulla" userId="d0083935-d6d3-4ce6-bb83-b342513b4304" providerId="ADAL" clId="{C8346BA7-EE6E-43AA-BA46-31027F0FE80E}" dt="2020-10-20T07:48:22.359" v="1105" actId="931"/>
          <ac:spMkLst>
            <pc:docMk/>
            <pc:sldMk cId="1141246981" sldId="323"/>
            <ac:spMk id="13" creationId="{5D6FE379-71DE-4C49-AC44-9DDB86443BA8}"/>
          </ac:spMkLst>
        </pc:spChg>
        <pc:spChg chg="add del mod">
          <ac:chgData name="Åkerman, Ulla" userId="d0083935-d6d3-4ce6-bb83-b342513b4304" providerId="ADAL" clId="{C8346BA7-EE6E-43AA-BA46-31027F0FE80E}" dt="2020-10-20T07:49:57.749" v="1107" actId="931"/>
          <ac:spMkLst>
            <pc:docMk/>
            <pc:sldMk cId="1141246981" sldId="323"/>
            <ac:spMk id="17" creationId="{3C8011D6-886A-436D-8B13-864FE940CC16}"/>
          </ac:spMkLst>
        </pc:spChg>
        <pc:picChg chg="del">
          <ac:chgData name="Åkerman, Ulla" userId="d0083935-d6d3-4ce6-bb83-b342513b4304" providerId="ADAL" clId="{C8346BA7-EE6E-43AA-BA46-31027F0FE80E}" dt="2020-10-20T07:21:34.477" v="1022" actId="478"/>
          <ac:picMkLst>
            <pc:docMk/>
            <pc:sldMk cId="1141246981" sldId="323"/>
            <ac:picMk id="10" creationId="{A3861859-E1A0-478A-929C-B816EB6CDBBB}"/>
          </ac:picMkLst>
        </pc:picChg>
        <pc:picChg chg="add del mod">
          <ac:chgData name="Åkerman, Ulla" userId="d0083935-d6d3-4ce6-bb83-b342513b4304" providerId="ADAL" clId="{C8346BA7-EE6E-43AA-BA46-31027F0FE80E}" dt="2020-10-20T07:48:16.123" v="1104" actId="478"/>
          <ac:picMkLst>
            <pc:docMk/>
            <pc:sldMk cId="1141246981" sldId="323"/>
            <ac:picMk id="11" creationId="{4980E9BA-F840-4C2E-BC8F-A879FEC73FBF}"/>
          </ac:picMkLst>
        </pc:picChg>
        <pc:picChg chg="add del mod">
          <ac:chgData name="Åkerman, Ulla" userId="d0083935-d6d3-4ce6-bb83-b342513b4304" providerId="ADAL" clId="{C8346BA7-EE6E-43AA-BA46-31027F0FE80E}" dt="2020-10-20T07:49:53.464" v="1106" actId="478"/>
          <ac:picMkLst>
            <pc:docMk/>
            <pc:sldMk cId="1141246981" sldId="323"/>
            <ac:picMk id="15" creationId="{1404A4D0-8726-4E68-B5AC-9B72A906FC3A}"/>
          </ac:picMkLst>
        </pc:picChg>
        <pc:picChg chg="add mod">
          <ac:chgData name="Åkerman, Ulla" userId="d0083935-d6d3-4ce6-bb83-b342513b4304" providerId="ADAL" clId="{C8346BA7-EE6E-43AA-BA46-31027F0FE80E}" dt="2020-10-20T07:53:17.822" v="1138" actId="13244"/>
          <ac:picMkLst>
            <pc:docMk/>
            <pc:sldMk cId="1141246981" sldId="323"/>
            <ac:picMk id="19" creationId="{367C2EC4-5F5F-442C-B821-9CEE06DA7DFB}"/>
          </ac:picMkLst>
        </pc:picChg>
      </pc:sldChg>
      <pc:sldChg chg="addSp delSp modSp">
        <pc:chgData name="Åkerman, Ulla" userId="d0083935-d6d3-4ce6-bb83-b342513b4304" providerId="ADAL" clId="{C8346BA7-EE6E-43AA-BA46-31027F0FE80E}" dt="2020-10-27T16:29:24.287" v="2438" actId="14100"/>
        <pc:sldMkLst>
          <pc:docMk/>
          <pc:sldMk cId="3473346265" sldId="324"/>
        </pc:sldMkLst>
        <pc:spChg chg="mod">
          <ac:chgData name="Åkerman, Ulla" userId="d0083935-d6d3-4ce6-bb83-b342513b4304" providerId="ADAL" clId="{C8346BA7-EE6E-43AA-BA46-31027F0FE80E}" dt="2020-10-27T16:29:24.287" v="2438" actId="14100"/>
          <ac:spMkLst>
            <pc:docMk/>
            <pc:sldMk cId="3473346265" sldId="324"/>
            <ac:spMk id="2" creationId="{8148DC55-2228-495B-A7EC-459A85F21748}"/>
          </ac:spMkLst>
        </pc:spChg>
        <pc:spChg chg="mod">
          <ac:chgData name="Åkerman, Ulla" userId="d0083935-d6d3-4ce6-bb83-b342513b4304" providerId="ADAL" clId="{C8346BA7-EE6E-43AA-BA46-31027F0FE80E}" dt="2020-10-19T14:48:25.502" v="97" actId="1036"/>
          <ac:spMkLst>
            <pc:docMk/>
            <pc:sldMk cId="3473346265" sldId="324"/>
            <ac:spMk id="37" creationId="{3422310A-8952-4E96-B8C6-082B478F75AD}"/>
          </ac:spMkLst>
        </pc:spChg>
        <pc:spChg chg="mod">
          <ac:chgData name="Åkerman, Ulla" userId="d0083935-d6d3-4ce6-bb83-b342513b4304" providerId="ADAL" clId="{C8346BA7-EE6E-43AA-BA46-31027F0FE80E}" dt="2020-10-19T14:47:35.606" v="56" actId="20577"/>
          <ac:spMkLst>
            <pc:docMk/>
            <pc:sldMk cId="3473346265" sldId="324"/>
            <ac:spMk id="39" creationId="{54090655-818D-4603-A5CD-CB14B477FCFF}"/>
          </ac:spMkLst>
        </pc:spChg>
        <pc:spChg chg="mod">
          <ac:chgData name="Åkerman, Ulla" userId="d0083935-d6d3-4ce6-bb83-b342513b4304" providerId="ADAL" clId="{C8346BA7-EE6E-43AA-BA46-31027F0FE80E}" dt="2020-10-19T14:47:42.748" v="62" actId="20577"/>
          <ac:spMkLst>
            <pc:docMk/>
            <pc:sldMk cId="3473346265" sldId="324"/>
            <ac:spMk id="40" creationId="{1E38A87E-BB08-4AC5-83B4-99B009D752DD}"/>
          </ac:spMkLst>
        </pc:spChg>
        <pc:spChg chg="mod">
          <ac:chgData name="Åkerman, Ulla" userId="d0083935-d6d3-4ce6-bb83-b342513b4304" providerId="ADAL" clId="{C8346BA7-EE6E-43AA-BA46-31027F0FE80E}" dt="2020-10-19T14:48:33.569" v="103" actId="20577"/>
          <ac:spMkLst>
            <pc:docMk/>
            <pc:sldMk cId="3473346265" sldId="324"/>
            <ac:spMk id="41" creationId="{E7307835-8DBD-4B4C-8D25-827EFF553E1F}"/>
          </ac:spMkLst>
        </pc:spChg>
        <pc:spChg chg="mod">
          <ac:chgData name="Åkerman, Ulla" userId="d0083935-d6d3-4ce6-bb83-b342513b4304" providerId="ADAL" clId="{C8346BA7-EE6E-43AA-BA46-31027F0FE80E}" dt="2020-10-19T14:48:09.362" v="93" actId="20577"/>
          <ac:spMkLst>
            <pc:docMk/>
            <pc:sldMk cId="3473346265" sldId="324"/>
            <ac:spMk id="42" creationId="{78F753EA-6AC5-49F6-A905-4B0DA9477435}"/>
          </ac:spMkLst>
        </pc:spChg>
        <pc:spChg chg="mod">
          <ac:chgData name="Åkerman, Ulla" userId="d0083935-d6d3-4ce6-bb83-b342513b4304" providerId="ADAL" clId="{C8346BA7-EE6E-43AA-BA46-31027F0FE80E}" dt="2020-10-19T14:48:45.022" v="116" actId="20577"/>
          <ac:spMkLst>
            <pc:docMk/>
            <pc:sldMk cId="3473346265" sldId="324"/>
            <ac:spMk id="43" creationId="{C3038AE7-1999-42E4-A0D5-83C6C3E29B88}"/>
          </ac:spMkLst>
        </pc:spChg>
        <pc:spChg chg="mod">
          <ac:chgData name="Åkerman, Ulla" userId="d0083935-d6d3-4ce6-bb83-b342513b4304" providerId="ADAL" clId="{C8346BA7-EE6E-43AA-BA46-31027F0FE80E}" dt="2020-10-19T14:51:18.660" v="117"/>
          <ac:spMkLst>
            <pc:docMk/>
            <pc:sldMk cId="3473346265" sldId="324"/>
            <ac:spMk id="49" creationId="{F8907CD0-865F-4401-A3F6-28805565416D}"/>
          </ac:spMkLst>
        </pc:spChg>
        <pc:spChg chg="mod">
          <ac:chgData name="Åkerman, Ulla" userId="d0083935-d6d3-4ce6-bb83-b342513b4304" providerId="ADAL" clId="{C8346BA7-EE6E-43AA-BA46-31027F0FE80E}" dt="2020-10-19T14:51:28.100" v="118"/>
          <ac:spMkLst>
            <pc:docMk/>
            <pc:sldMk cId="3473346265" sldId="324"/>
            <ac:spMk id="50" creationId="{0957C5BE-211E-4328-8E40-4BB43369B08B}"/>
          </ac:spMkLst>
        </pc:spChg>
        <pc:spChg chg="mod">
          <ac:chgData name="Åkerman, Ulla" userId="d0083935-d6d3-4ce6-bb83-b342513b4304" providerId="ADAL" clId="{C8346BA7-EE6E-43AA-BA46-31027F0FE80E}" dt="2020-10-19T14:51:49.413" v="120"/>
          <ac:spMkLst>
            <pc:docMk/>
            <pc:sldMk cId="3473346265" sldId="324"/>
            <ac:spMk id="51" creationId="{E0E56D94-BEF6-417B-BE01-AA6012E2A853}"/>
          </ac:spMkLst>
        </pc:spChg>
        <pc:spChg chg="mod">
          <ac:chgData name="Åkerman, Ulla" userId="d0083935-d6d3-4ce6-bb83-b342513b4304" providerId="ADAL" clId="{C8346BA7-EE6E-43AA-BA46-31027F0FE80E}" dt="2020-10-19T14:51:39.213" v="119"/>
          <ac:spMkLst>
            <pc:docMk/>
            <pc:sldMk cId="3473346265" sldId="324"/>
            <ac:spMk id="52" creationId="{88FEA16C-2295-4E63-BD53-09B5C9093F27}"/>
          </ac:spMkLst>
        </pc:spChg>
        <pc:spChg chg="mod">
          <ac:chgData name="Åkerman, Ulla" userId="d0083935-d6d3-4ce6-bb83-b342513b4304" providerId="ADAL" clId="{C8346BA7-EE6E-43AA-BA46-31027F0FE80E}" dt="2020-10-19T14:51:59.541" v="121"/>
          <ac:spMkLst>
            <pc:docMk/>
            <pc:sldMk cId="3473346265" sldId="324"/>
            <ac:spMk id="53" creationId="{9C26B30E-3642-498D-9DC1-87A72F88199D}"/>
          </ac:spMkLst>
        </pc:spChg>
        <pc:spChg chg="mod">
          <ac:chgData name="Åkerman, Ulla" userId="d0083935-d6d3-4ce6-bb83-b342513b4304" providerId="ADAL" clId="{C8346BA7-EE6E-43AA-BA46-31027F0FE80E}" dt="2020-10-21T07:41:48.170" v="1860" actId="20577"/>
          <ac:spMkLst>
            <pc:docMk/>
            <pc:sldMk cId="3473346265" sldId="324"/>
            <ac:spMk id="55" creationId="{0B14506A-2825-4BB1-804B-279904657466}"/>
          </ac:spMkLst>
        </pc:spChg>
        <pc:picChg chg="add del mod">
          <ac:chgData name="Åkerman, Ulla" userId="d0083935-d6d3-4ce6-bb83-b342513b4304" providerId="ADAL" clId="{C8346BA7-EE6E-43AA-BA46-31027F0FE80E}" dt="2020-10-20T15:23:21.139" v="1788" actId="478"/>
          <ac:picMkLst>
            <pc:docMk/>
            <pc:sldMk cId="3473346265" sldId="324"/>
            <ac:picMk id="7" creationId="{C5411F8D-155B-4A09-BE0A-216F39DD2F89}"/>
          </ac:picMkLst>
        </pc:picChg>
        <pc:picChg chg="add mod">
          <ac:chgData name="Åkerman, Ulla" userId="d0083935-d6d3-4ce6-bb83-b342513b4304" providerId="ADAL" clId="{C8346BA7-EE6E-43AA-BA46-31027F0FE80E}" dt="2020-10-20T15:24:03.667" v="1796" actId="13244"/>
          <ac:picMkLst>
            <pc:docMk/>
            <pc:sldMk cId="3473346265" sldId="324"/>
            <ac:picMk id="8" creationId="{FE101584-572C-412C-A463-03B06FD15202}"/>
          </ac:picMkLst>
        </pc:picChg>
        <pc:picChg chg="del mod">
          <ac:chgData name="Åkerman, Ulla" userId="d0083935-d6d3-4ce6-bb83-b342513b4304" providerId="ADAL" clId="{C8346BA7-EE6E-43AA-BA46-31027F0FE80E}" dt="2020-10-19T15:04:52.306" v="289" actId="478"/>
          <ac:picMkLst>
            <pc:docMk/>
            <pc:sldMk cId="3473346265" sldId="324"/>
            <ac:picMk id="32" creationId="{1A4EFC43-E221-4EDD-BCAF-2FE339613F19}"/>
          </ac:picMkLst>
        </pc:picChg>
      </pc:sldChg>
      <pc:sldChg chg="modSp">
        <pc:chgData name="Åkerman, Ulla" userId="d0083935-d6d3-4ce6-bb83-b342513b4304" providerId="ADAL" clId="{C8346BA7-EE6E-43AA-BA46-31027F0FE80E}" dt="2020-10-19T15:05:50.664" v="297" actId="20577"/>
        <pc:sldMkLst>
          <pc:docMk/>
          <pc:sldMk cId="2368783740" sldId="325"/>
        </pc:sldMkLst>
        <pc:spChg chg="mod">
          <ac:chgData name="Åkerman, Ulla" userId="d0083935-d6d3-4ce6-bb83-b342513b4304" providerId="ADAL" clId="{C8346BA7-EE6E-43AA-BA46-31027F0FE80E}" dt="2020-10-19T15:05:50.664" v="297" actId="20577"/>
          <ac:spMkLst>
            <pc:docMk/>
            <pc:sldMk cId="2368783740" sldId="325"/>
            <ac:spMk id="2" creationId="{67BE9C06-4D52-488E-A105-D3E45CCEA20C}"/>
          </ac:spMkLst>
        </pc:spChg>
      </pc:sldChg>
      <pc:sldChg chg="addSp delSp modSp">
        <pc:chgData name="Åkerman, Ulla" userId="d0083935-d6d3-4ce6-bb83-b342513b4304" providerId="ADAL" clId="{C8346BA7-EE6E-43AA-BA46-31027F0FE80E}" dt="2020-10-20T07:53:11.386" v="1137" actId="13244"/>
        <pc:sldMkLst>
          <pc:docMk/>
          <pc:sldMk cId="2615051094" sldId="326"/>
        </pc:sldMkLst>
        <pc:spChg chg="mod">
          <ac:chgData name="Åkerman, Ulla" userId="d0083935-d6d3-4ce6-bb83-b342513b4304" providerId="ADAL" clId="{C8346BA7-EE6E-43AA-BA46-31027F0FE80E}" dt="2020-10-19T15:06:06.859" v="299" actId="13244"/>
          <ac:spMkLst>
            <pc:docMk/>
            <pc:sldMk cId="2615051094" sldId="326"/>
            <ac:spMk id="2" creationId="{C0A017F0-017B-473D-AF93-2AAEFE9258BE}"/>
          </ac:spMkLst>
        </pc:spChg>
        <pc:spChg chg="mod">
          <ac:chgData name="Åkerman, Ulla" userId="d0083935-d6d3-4ce6-bb83-b342513b4304" providerId="ADAL" clId="{C8346BA7-EE6E-43AA-BA46-31027F0FE80E}" dt="2020-10-19T15:06:03.052" v="298" actId="13244"/>
          <ac:spMkLst>
            <pc:docMk/>
            <pc:sldMk cId="2615051094" sldId="326"/>
            <ac:spMk id="7" creationId="{4736D399-2CFA-43B4-B9B8-CF59B9956A13}"/>
          </ac:spMkLst>
        </pc:spChg>
        <pc:spChg chg="add del mod">
          <ac:chgData name="Åkerman, Ulla" userId="d0083935-d6d3-4ce6-bb83-b342513b4304" providerId="ADAL" clId="{C8346BA7-EE6E-43AA-BA46-31027F0FE80E}" dt="2020-10-19T14:57:29.432" v="140" actId="931"/>
          <ac:spMkLst>
            <pc:docMk/>
            <pc:sldMk cId="2615051094" sldId="326"/>
            <ac:spMk id="8" creationId="{5A40C249-0A72-47DB-AD1A-D13277EF3994}"/>
          </ac:spMkLst>
        </pc:spChg>
        <pc:spChg chg="add del mod">
          <ac:chgData name="Åkerman, Ulla" userId="d0083935-d6d3-4ce6-bb83-b342513b4304" providerId="ADAL" clId="{C8346BA7-EE6E-43AA-BA46-31027F0FE80E}" dt="2020-10-20T07:29:28.629" v="1028" actId="931"/>
          <ac:spMkLst>
            <pc:docMk/>
            <pc:sldMk cId="2615051094" sldId="326"/>
            <ac:spMk id="8" creationId="{D55E30AB-0074-44F0-8ED0-4C26CF84CEF6}"/>
          </ac:spMkLst>
        </pc:spChg>
        <pc:spChg chg="add del mod">
          <ac:chgData name="Åkerman, Ulla" userId="d0083935-d6d3-4ce6-bb83-b342513b4304" providerId="ADAL" clId="{C8346BA7-EE6E-43AA-BA46-31027F0FE80E}" dt="2020-10-20T07:52:35.607" v="1112" actId="931"/>
          <ac:spMkLst>
            <pc:docMk/>
            <pc:sldMk cId="2615051094" sldId="326"/>
            <ac:spMk id="13" creationId="{783A2C12-0FDB-468B-A441-0423534306FE}"/>
          </ac:spMkLst>
        </pc:spChg>
        <pc:picChg chg="add del mod">
          <ac:chgData name="Åkerman, Ulla" userId="d0083935-d6d3-4ce6-bb83-b342513b4304" providerId="ADAL" clId="{C8346BA7-EE6E-43AA-BA46-31027F0FE80E}" dt="2020-10-20T07:29:23.604" v="1027" actId="478"/>
          <ac:picMkLst>
            <pc:docMk/>
            <pc:sldMk cId="2615051094" sldId="326"/>
            <ac:picMk id="10" creationId="{79174C4A-D3B3-4130-BD96-52166D115F08}"/>
          </ac:picMkLst>
        </pc:picChg>
        <pc:picChg chg="add del mod">
          <ac:chgData name="Åkerman, Ulla" userId="d0083935-d6d3-4ce6-bb83-b342513b4304" providerId="ADAL" clId="{C8346BA7-EE6E-43AA-BA46-31027F0FE80E}" dt="2020-10-20T07:52:28.646" v="1111" actId="478"/>
          <ac:picMkLst>
            <pc:docMk/>
            <pc:sldMk cId="2615051094" sldId="326"/>
            <ac:picMk id="11" creationId="{6CFD7786-C060-42C5-A086-681EB63EF824}"/>
          </ac:picMkLst>
        </pc:picChg>
        <pc:picChg chg="del">
          <ac:chgData name="Åkerman, Ulla" userId="d0083935-d6d3-4ce6-bb83-b342513b4304" providerId="ADAL" clId="{C8346BA7-EE6E-43AA-BA46-31027F0FE80E}" dt="2020-10-19T14:57:20.741" v="139" actId="478"/>
          <ac:picMkLst>
            <pc:docMk/>
            <pc:sldMk cId="2615051094" sldId="326"/>
            <ac:picMk id="13" creationId="{E47D9568-F758-4856-B1B3-C12F5DF672E6}"/>
          </ac:picMkLst>
        </pc:picChg>
        <pc:picChg chg="add mod">
          <ac:chgData name="Åkerman, Ulla" userId="d0083935-d6d3-4ce6-bb83-b342513b4304" providerId="ADAL" clId="{C8346BA7-EE6E-43AA-BA46-31027F0FE80E}" dt="2020-10-20T07:53:11.386" v="1137" actId="13244"/>
          <ac:picMkLst>
            <pc:docMk/>
            <pc:sldMk cId="2615051094" sldId="326"/>
            <ac:picMk id="15" creationId="{E96B0C07-C3C5-4B20-BF55-004C66B02120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8:09:56.288" v="2400" actId="1076"/>
        <pc:sldMkLst>
          <pc:docMk/>
          <pc:sldMk cId="232067516" sldId="327"/>
        </pc:sldMkLst>
        <pc:spChg chg="mod">
          <ac:chgData name="Åkerman, Ulla" userId="d0083935-d6d3-4ce6-bb83-b342513b4304" providerId="ADAL" clId="{C8346BA7-EE6E-43AA-BA46-31027F0FE80E}" dt="2020-10-20T07:34:58.577" v="1080" actId="13244"/>
          <ac:spMkLst>
            <pc:docMk/>
            <pc:sldMk cId="232067516" sldId="327"/>
            <ac:spMk id="2" creationId="{8E357C5F-6ED8-4874-9DFC-9C7772569A8A}"/>
          </ac:spMkLst>
        </pc:spChg>
        <pc:spChg chg="mod">
          <ac:chgData name="Åkerman, Ulla" userId="d0083935-d6d3-4ce6-bb83-b342513b4304" providerId="ADAL" clId="{C8346BA7-EE6E-43AA-BA46-31027F0FE80E}" dt="2020-10-19T15:07:15.705" v="344" actId="20577"/>
          <ac:spMkLst>
            <pc:docMk/>
            <pc:sldMk cId="232067516" sldId="327"/>
            <ac:spMk id="8" creationId="{04AF254E-014E-4FE6-9D8D-969F05EFA7C7}"/>
          </ac:spMkLst>
        </pc:spChg>
        <pc:spChg chg="mod">
          <ac:chgData name="Åkerman, Ulla" userId="d0083935-d6d3-4ce6-bb83-b342513b4304" providerId="ADAL" clId="{C8346BA7-EE6E-43AA-BA46-31027F0FE80E}" dt="2020-10-20T07:35:12.945" v="1084" actId="1036"/>
          <ac:spMkLst>
            <pc:docMk/>
            <pc:sldMk cId="232067516" sldId="327"/>
            <ac:spMk id="9" creationId="{506B8577-4670-427B-BCED-06576A3FD64C}"/>
          </ac:spMkLst>
        </pc:spChg>
        <pc:spChg chg="mod">
          <ac:chgData name="Åkerman, Ulla" userId="d0083935-d6d3-4ce6-bb83-b342513b4304" providerId="ADAL" clId="{C8346BA7-EE6E-43AA-BA46-31027F0FE80E}" dt="2020-10-19T15:08:17.633" v="381" actId="6549"/>
          <ac:spMkLst>
            <pc:docMk/>
            <pc:sldMk cId="232067516" sldId="327"/>
            <ac:spMk id="10" creationId="{CBC0644F-553B-4D4E-9534-9A97C4BEF8D4}"/>
          </ac:spMkLst>
        </pc:spChg>
        <pc:spChg chg="mod">
          <ac:chgData name="Åkerman, Ulla" userId="d0083935-d6d3-4ce6-bb83-b342513b4304" providerId="ADAL" clId="{C8346BA7-EE6E-43AA-BA46-31027F0FE80E}" dt="2020-10-26T08:09:56.288" v="2400" actId="1076"/>
          <ac:spMkLst>
            <pc:docMk/>
            <pc:sldMk cId="232067516" sldId="327"/>
            <ac:spMk id="11" creationId="{E4D42B9A-A08D-4F72-B2BA-CF5E5F5EE0D7}"/>
          </ac:spMkLst>
        </pc:spChg>
        <pc:spChg chg="mod">
          <ac:chgData name="Åkerman, Ulla" userId="d0083935-d6d3-4ce6-bb83-b342513b4304" providerId="ADAL" clId="{C8346BA7-EE6E-43AA-BA46-31027F0FE80E}" dt="2020-10-19T15:08:28.121" v="391" actId="20577"/>
          <ac:spMkLst>
            <pc:docMk/>
            <pc:sldMk cId="232067516" sldId="327"/>
            <ac:spMk id="12" creationId="{351DAA53-AC10-4B7B-A2AE-9DB3F67BE8A2}"/>
          </ac:spMkLst>
        </pc:spChg>
        <pc:spChg chg="del">
          <ac:chgData name="Åkerman, Ulla" userId="d0083935-d6d3-4ce6-bb83-b342513b4304" providerId="ADAL" clId="{C8346BA7-EE6E-43AA-BA46-31027F0FE80E}" dt="2020-10-19T15:08:40.061" v="392" actId="478"/>
          <ac:spMkLst>
            <pc:docMk/>
            <pc:sldMk cId="232067516" sldId="327"/>
            <ac:spMk id="13" creationId="{8AF05446-9992-4D11-B2B6-EEFFBD944344}"/>
          </ac:spMkLst>
        </pc:spChg>
        <pc:spChg chg="del">
          <ac:chgData name="Åkerman, Ulla" userId="d0083935-d6d3-4ce6-bb83-b342513b4304" providerId="ADAL" clId="{C8346BA7-EE6E-43AA-BA46-31027F0FE80E}" dt="2020-10-19T15:08:40.061" v="392" actId="478"/>
          <ac:spMkLst>
            <pc:docMk/>
            <pc:sldMk cId="232067516" sldId="327"/>
            <ac:spMk id="14" creationId="{48EE14BE-A754-4E24-A14B-C865EE6D57F1}"/>
          </ac:spMkLst>
        </pc:spChg>
        <pc:spChg chg="mod">
          <ac:chgData name="Åkerman, Ulla" userId="d0083935-d6d3-4ce6-bb83-b342513b4304" providerId="ADAL" clId="{C8346BA7-EE6E-43AA-BA46-31027F0FE80E}" dt="2020-10-19T15:08:59.509" v="393" actId="1076"/>
          <ac:spMkLst>
            <pc:docMk/>
            <pc:sldMk cId="232067516" sldId="327"/>
            <ac:spMk id="15" creationId="{CE3B8B2C-E689-4580-921F-D4DEFD55DE42}"/>
          </ac:spMkLst>
        </pc:spChg>
        <pc:spChg chg="mod">
          <ac:chgData name="Åkerman, Ulla" userId="d0083935-d6d3-4ce6-bb83-b342513b4304" providerId="ADAL" clId="{C8346BA7-EE6E-43AA-BA46-31027F0FE80E}" dt="2020-10-21T10:07:38.147" v="2159" actId="6549"/>
          <ac:spMkLst>
            <pc:docMk/>
            <pc:sldMk cId="232067516" sldId="327"/>
            <ac:spMk id="19" creationId="{0AC9D87A-54FD-4128-A5B7-26F76A9E76FF}"/>
          </ac:spMkLst>
        </pc:spChg>
        <pc:grpChg chg="mod">
          <ac:chgData name="Åkerman, Ulla" userId="d0083935-d6d3-4ce6-bb83-b342513b4304" providerId="ADAL" clId="{C8346BA7-EE6E-43AA-BA46-31027F0FE80E}" dt="2020-10-19T15:08:59.509" v="393" actId="1076"/>
          <ac:grpSpMkLst>
            <pc:docMk/>
            <pc:sldMk cId="232067516" sldId="327"/>
            <ac:grpSpMk id="16" creationId="{5991FF92-EB2C-4479-8A78-A93B378B7F00}"/>
          </ac:grpSpMkLst>
        </pc:grpChg>
        <pc:picChg chg="del mod">
          <ac:chgData name="Åkerman, Ulla" userId="d0083935-d6d3-4ce6-bb83-b342513b4304" providerId="ADAL" clId="{C8346BA7-EE6E-43AA-BA46-31027F0FE80E}" dt="2020-10-19T15:00:51.598" v="268" actId="478"/>
          <ac:picMkLst>
            <pc:docMk/>
            <pc:sldMk cId="232067516" sldId="327"/>
            <ac:picMk id="7" creationId="{B4E4BB03-1D42-4823-A57F-D44021895B96}"/>
          </ac:picMkLst>
        </pc:picChg>
        <pc:picChg chg="add mod">
          <ac:chgData name="Åkerman, Ulla" userId="d0083935-d6d3-4ce6-bb83-b342513b4304" providerId="ADAL" clId="{C8346BA7-EE6E-43AA-BA46-31027F0FE80E}" dt="2020-10-20T07:54:14.048" v="1162" actId="962"/>
          <ac:picMkLst>
            <pc:docMk/>
            <pc:sldMk cId="232067516" sldId="327"/>
            <ac:picMk id="20" creationId="{7590399E-370E-4163-9F78-787D4B8175B7}"/>
          </ac:picMkLst>
        </pc:picChg>
      </pc:sldChg>
      <pc:sldChg chg="addSp delSp modSp">
        <pc:chgData name="Åkerman, Ulla" userId="d0083935-d6d3-4ce6-bb83-b342513b4304" providerId="ADAL" clId="{C8346BA7-EE6E-43AA-BA46-31027F0FE80E}" dt="2020-10-21T10:09:34.616" v="2261" actId="962"/>
        <pc:sldMkLst>
          <pc:docMk/>
          <pc:sldMk cId="4065768979" sldId="331"/>
        </pc:sldMkLst>
        <pc:spChg chg="mod">
          <ac:chgData name="Åkerman, Ulla" userId="d0083935-d6d3-4ce6-bb83-b342513b4304" providerId="ADAL" clId="{C8346BA7-EE6E-43AA-BA46-31027F0FE80E}" dt="2020-10-21T09:05:37.904" v="2011" actId="6549"/>
          <ac:spMkLst>
            <pc:docMk/>
            <pc:sldMk cId="4065768979" sldId="331"/>
            <ac:spMk id="2" creationId="{69E9DE79-EB00-4923-A172-AA3F72325F79}"/>
          </ac:spMkLst>
        </pc:spChg>
        <pc:spChg chg="mod">
          <ac:chgData name="Åkerman, Ulla" userId="d0083935-d6d3-4ce6-bb83-b342513b4304" providerId="ADAL" clId="{C8346BA7-EE6E-43AA-BA46-31027F0FE80E}" dt="2020-10-21T09:05:41.827" v="2012" actId="6549"/>
          <ac:spMkLst>
            <pc:docMk/>
            <pc:sldMk cId="4065768979" sldId="331"/>
            <ac:spMk id="7" creationId="{E661F19C-12D2-4423-B2FC-907D1AED8BE4}"/>
          </ac:spMkLst>
        </pc:spChg>
        <pc:spChg chg="add del mod">
          <ac:chgData name="Åkerman, Ulla" userId="d0083935-d6d3-4ce6-bb83-b342513b4304" providerId="ADAL" clId="{C8346BA7-EE6E-43AA-BA46-31027F0FE80E}" dt="2020-10-21T09:02:37.774" v="1998" actId="478"/>
          <ac:spMkLst>
            <pc:docMk/>
            <pc:sldMk cId="4065768979" sldId="331"/>
            <ac:spMk id="8" creationId="{6AE72129-7EC1-4153-9D36-886AD0C17156}"/>
          </ac:spMkLst>
        </pc:spChg>
        <pc:spChg chg="add del mod">
          <ac:chgData name="Åkerman, Ulla" userId="d0083935-d6d3-4ce6-bb83-b342513b4304" providerId="ADAL" clId="{C8346BA7-EE6E-43AA-BA46-31027F0FE80E}" dt="2020-10-19T15:20:26.497" v="593" actId="931"/>
          <ac:spMkLst>
            <pc:docMk/>
            <pc:sldMk cId="4065768979" sldId="331"/>
            <ac:spMk id="8" creationId="{E6484BD9-3D16-420E-9FD1-64EBA1882599}"/>
          </ac:spMkLst>
        </pc:spChg>
        <pc:spChg chg="add del mod">
          <ac:chgData name="Åkerman, Ulla" userId="d0083935-d6d3-4ce6-bb83-b342513b4304" providerId="ADAL" clId="{C8346BA7-EE6E-43AA-BA46-31027F0FE80E}" dt="2020-10-21T09:03:34.148" v="2000" actId="931"/>
          <ac:spMkLst>
            <pc:docMk/>
            <pc:sldMk cId="4065768979" sldId="331"/>
            <ac:spMk id="10" creationId="{5C639F81-8B3B-4984-8D29-259DF2B4757F}"/>
          </ac:spMkLst>
        </pc:spChg>
        <pc:spChg chg="add del mod">
          <ac:chgData name="Åkerman, Ulla" userId="d0083935-d6d3-4ce6-bb83-b342513b4304" providerId="ADAL" clId="{C8346BA7-EE6E-43AA-BA46-31027F0FE80E}" dt="2020-10-21T09:05:03.069" v="2002" actId="931"/>
          <ac:spMkLst>
            <pc:docMk/>
            <pc:sldMk cId="4065768979" sldId="331"/>
            <ac:spMk id="15" creationId="{DB68743D-5CCA-4094-9891-016208BE36CB}"/>
          </ac:spMkLst>
        </pc:spChg>
        <pc:spChg chg="add del">
          <ac:chgData name="Åkerman, Ulla" userId="d0083935-d6d3-4ce6-bb83-b342513b4304" providerId="ADAL" clId="{C8346BA7-EE6E-43AA-BA46-31027F0FE80E}" dt="2020-10-21T09:05:15.448" v="2006"/>
          <ac:spMkLst>
            <pc:docMk/>
            <pc:sldMk cId="4065768979" sldId="331"/>
            <ac:spMk id="18" creationId="{7F95F255-2025-4D03-B387-80DFEF705E6B}"/>
          </ac:spMkLst>
        </pc:spChg>
        <pc:picChg chg="add del mod">
          <ac:chgData name="Åkerman, Ulla" userId="d0083935-d6d3-4ce6-bb83-b342513b4304" providerId="ADAL" clId="{C8346BA7-EE6E-43AA-BA46-31027F0FE80E}" dt="2020-10-19T15:20:29.375" v="596" actId="478"/>
          <ac:picMkLst>
            <pc:docMk/>
            <pc:sldMk cId="4065768979" sldId="331"/>
            <ac:picMk id="9" creationId="{DD9F514F-291B-4F44-9F4F-ADC76EEB8034}"/>
          </ac:picMkLst>
        </pc:picChg>
        <pc:picChg chg="add del mod">
          <ac:chgData name="Åkerman, Ulla" userId="d0083935-d6d3-4ce6-bb83-b342513b4304" providerId="ADAL" clId="{C8346BA7-EE6E-43AA-BA46-31027F0FE80E}" dt="2020-10-21T09:03:21.924" v="1999" actId="478"/>
          <ac:picMkLst>
            <pc:docMk/>
            <pc:sldMk cId="4065768979" sldId="331"/>
            <ac:picMk id="11" creationId="{E0FC1077-72DA-49F3-919E-D07964B06E2B}"/>
          </ac:picMkLst>
        </pc:picChg>
        <pc:picChg chg="add del mod">
          <ac:chgData name="Åkerman, Ulla" userId="d0083935-d6d3-4ce6-bb83-b342513b4304" providerId="ADAL" clId="{C8346BA7-EE6E-43AA-BA46-31027F0FE80E}" dt="2020-10-21T09:04:56.421" v="2001" actId="478"/>
          <ac:picMkLst>
            <pc:docMk/>
            <pc:sldMk cId="4065768979" sldId="331"/>
            <ac:picMk id="13" creationId="{9ADE9371-6F03-43C4-8AF3-132C5592CAD1}"/>
          </ac:picMkLst>
        </pc:picChg>
        <pc:picChg chg="del">
          <ac:chgData name="Åkerman, Ulla" userId="d0083935-d6d3-4ce6-bb83-b342513b4304" providerId="ADAL" clId="{C8346BA7-EE6E-43AA-BA46-31027F0FE80E}" dt="2020-10-19T15:19:12.193" v="581" actId="478"/>
          <ac:picMkLst>
            <pc:docMk/>
            <pc:sldMk cId="4065768979" sldId="331"/>
            <ac:picMk id="13" creationId="{9BE3E48E-2173-4DD2-B049-5867A945B6E4}"/>
          </ac:picMkLst>
        </pc:picChg>
        <pc:picChg chg="add mod">
          <ac:chgData name="Åkerman, Ulla" userId="d0083935-d6d3-4ce6-bb83-b342513b4304" providerId="ADAL" clId="{C8346BA7-EE6E-43AA-BA46-31027F0FE80E}" dt="2020-10-21T10:09:34.616" v="2261" actId="962"/>
          <ac:picMkLst>
            <pc:docMk/>
            <pc:sldMk cId="4065768979" sldId="331"/>
            <ac:picMk id="17" creationId="{511CD96F-1B08-4321-836E-33694C523424}"/>
          </ac:picMkLst>
        </pc:picChg>
      </pc:sldChg>
      <pc:sldChg chg="addSp delSp modSp">
        <pc:chgData name="Åkerman, Ulla" userId="d0083935-d6d3-4ce6-bb83-b342513b4304" providerId="ADAL" clId="{C8346BA7-EE6E-43AA-BA46-31027F0FE80E}" dt="2020-10-27T16:36:37.335" v="2494" actId="13244"/>
        <pc:sldMkLst>
          <pc:docMk/>
          <pc:sldMk cId="3277284000" sldId="332"/>
        </pc:sldMkLst>
        <pc:spChg chg="mod">
          <ac:chgData name="Åkerman, Ulla" userId="d0083935-d6d3-4ce6-bb83-b342513b4304" providerId="ADAL" clId="{C8346BA7-EE6E-43AA-BA46-31027F0FE80E}" dt="2020-10-20T07:40:22.588" v="1093" actId="13244"/>
          <ac:spMkLst>
            <pc:docMk/>
            <pc:sldMk cId="3277284000" sldId="332"/>
            <ac:spMk id="2" creationId="{69E9DE79-EB00-4923-A172-AA3F72325F79}"/>
          </ac:spMkLst>
        </pc:spChg>
        <pc:spChg chg="mod">
          <ac:chgData name="Åkerman, Ulla" userId="d0083935-d6d3-4ce6-bb83-b342513b4304" providerId="ADAL" clId="{C8346BA7-EE6E-43AA-BA46-31027F0FE80E}" dt="2020-10-21T09:20:13.309" v="2129" actId="20577"/>
          <ac:spMkLst>
            <pc:docMk/>
            <pc:sldMk cId="3277284000" sldId="332"/>
            <ac:spMk id="7" creationId="{E661F19C-12D2-4423-B2FC-907D1AED8BE4}"/>
          </ac:spMkLst>
        </pc:spChg>
        <pc:spChg chg="add del mod">
          <ac:chgData name="Åkerman, Ulla" userId="d0083935-d6d3-4ce6-bb83-b342513b4304" providerId="ADAL" clId="{C8346BA7-EE6E-43AA-BA46-31027F0FE80E}" dt="2020-10-27T16:31:47.711" v="2442" actId="478"/>
          <ac:spMkLst>
            <pc:docMk/>
            <pc:sldMk cId="3277284000" sldId="332"/>
            <ac:spMk id="8" creationId="{2F8D205B-DFAB-4527-8F08-21DAC8677964}"/>
          </ac:spMkLst>
        </pc:spChg>
        <pc:spChg chg="add del mod">
          <ac:chgData name="Åkerman, Ulla" userId="d0083935-d6d3-4ce6-bb83-b342513b4304" providerId="ADAL" clId="{C8346BA7-EE6E-43AA-BA46-31027F0FE80E}" dt="2020-10-20T07:40:01.127" v="1090" actId="931"/>
          <ac:spMkLst>
            <pc:docMk/>
            <pc:sldMk cId="3277284000" sldId="332"/>
            <ac:spMk id="8" creationId="{AC9FE311-0747-4ACE-985F-F04E71D3033D}"/>
          </ac:spMkLst>
        </pc:spChg>
        <pc:spChg chg="add del mod">
          <ac:chgData name="Åkerman, Ulla" userId="d0083935-d6d3-4ce6-bb83-b342513b4304" providerId="ADAL" clId="{C8346BA7-EE6E-43AA-BA46-31027F0FE80E}" dt="2020-10-19T15:22:34.149" v="625" actId="931"/>
          <ac:spMkLst>
            <pc:docMk/>
            <pc:sldMk cId="3277284000" sldId="332"/>
            <ac:spMk id="8" creationId="{B8560929-E485-493F-8A5E-C871B63D7C9E}"/>
          </ac:spMkLst>
        </pc:spChg>
        <pc:spChg chg="add del mod">
          <ac:chgData name="Åkerman, Ulla" userId="d0083935-d6d3-4ce6-bb83-b342513b4304" providerId="ADAL" clId="{C8346BA7-EE6E-43AA-BA46-31027F0FE80E}" dt="2020-10-21T09:06:49.982" v="2014" actId="478"/>
          <ac:spMkLst>
            <pc:docMk/>
            <pc:sldMk cId="3277284000" sldId="332"/>
            <ac:spMk id="8" creationId="{C6D0F71B-FFE5-44D6-930B-854422FC15FE}"/>
          </ac:spMkLst>
        </pc:spChg>
        <pc:spChg chg="add del mod">
          <ac:chgData name="Åkerman, Ulla" userId="d0083935-d6d3-4ce6-bb83-b342513b4304" providerId="ADAL" clId="{C8346BA7-EE6E-43AA-BA46-31027F0FE80E}" dt="2020-10-27T16:33:04.073" v="2444" actId="931"/>
          <ac:spMkLst>
            <pc:docMk/>
            <pc:sldMk cId="3277284000" sldId="332"/>
            <ac:spMk id="10" creationId="{22559C92-80FE-47A3-8D82-20FCBC3D61F1}"/>
          </ac:spMkLst>
        </pc:spChg>
        <pc:spChg chg="add del mod">
          <ac:chgData name="Åkerman, Ulla" userId="d0083935-d6d3-4ce6-bb83-b342513b4304" providerId="ADAL" clId="{C8346BA7-EE6E-43AA-BA46-31027F0FE80E}" dt="2020-10-21T09:11:03.359" v="2033" actId="931"/>
          <ac:spMkLst>
            <pc:docMk/>
            <pc:sldMk cId="3277284000" sldId="332"/>
            <ac:spMk id="11" creationId="{AEFDFDE9-5761-496D-8DFB-5CE20CAD7819}"/>
          </ac:spMkLst>
        </pc:spChg>
        <pc:spChg chg="add del mod">
          <ac:chgData name="Åkerman, Ulla" userId="d0083935-d6d3-4ce6-bb83-b342513b4304" providerId="ADAL" clId="{C8346BA7-EE6E-43AA-BA46-31027F0FE80E}" dt="2020-10-20T07:40:44.391" v="1095" actId="478"/>
          <ac:spMkLst>
            <pc:docMk/>
            <pc:sldMk cId="3277284000" sldId="332"/>
            <ac:spMk id="14" creationId="{3FEEA6EE-C836-475B-8568-CD815B285264}"/>
          </ac:spMkLst>
        </pc:spChg>
        <pc:spChg chg="add del mod">
          <ac:chgData name="Åkerman, Ulla" userId="d0083935-d6d3-4ce6-bb83-b342513b4304" providerId="ADAL" clId="{C8346BA7-EE6E-43AA-BA46-31027F0FE80E}" dt="2020-10-27T16:35:43.129" v="2446" actId="931"/>
          <ac:spMkLst>
            <pc:docMk/>
            <pc:sldMk cId="3277284000" sldId="332"/>
            <ac:spMk id="15" creationId="{5D09D7CB-3AE2-417D-94D8-EACD98F74597}"/>
          </ac:spMkLst>
        </pc:spChg>
        <pc:picChg chg="add del mod">
          <ac:chgData name="Åkerman, Ulla" userId="d0083935-d6d3-4ce6-bb83-b342513b4304" providerId="ADAL" clId="{C8346BA7-EE6E-43AA-BA46-31027F0FE80E}" dt="2020-10-21T09:10:58.877" v="2032" actId="478"/>
          <ac:picMkLst>
            <pc:docMk/>
            <pc:sldMk cId="3277284000" sldId="332"/>
            <ac:picMk id="10" creationId="{712C03CB-B410-4ECB-834B-CFC2A8BBEBA0}"/>
          </ac:picMkLst>
        </pc:picChg>
        <pc:picChg chg="add del">
          <ac:chgData name="Åkerman, Ulla" userId="d0083935-d6d3-4ce6-bb83-b342513b4304" providerId="ADAL" clId="{C8346BA7-EE6E-43AA-BA46-31027F0FE80E}" dt="2020-10-19T15:21:37.837" v="624" actId="478"/>
          <ac:picMkLst>
            <pc:docMk/>
            <pc:sldMk cId="3277284000" sldId="332"/>
            <ac:picMk id="10" creationId="{8EC97580-3D4D-4461-ADC6-E09BD7855F31}"/>
          </ac:picMkLst>
        </pc:picChg>
        <pc:picChg chg="add del mod">
          <ac:chgData name="Åkerman, Ulla" userId="d0083935-d6d3-4ce6-bb83-b342513b4304" providerId="ADAL" clId="{C8346BA7-EE6E-43AA-BA46-31027F0FE80E}" dt="2020-10-20T07:37:56.975" v="1089" actId="478"/>
          <ac:picMkLst>
            <pc:docMk/>
            <pc:sldMk cId="3277284000" sldId="332"/>
            <ac:picMk id="11" creationId="{1F49B17C-92A4-45C1-9958-3298D3630ED3}"/>
          </ac:picMkLst>
        </pc:picChg>
        <pc:picChg chg="add del mod">
          <ac:chgData name="Åkerman, Ulla" userId="d0083935-d6d3-4ce6-bb83-b342513b4304" providerId="ADAL" clId="{C8346BA7-EE6E-43AA-BA46-31027F0FE80E}" dt="2020-10-27T16:35:30.388" v="2445" actId="478"/>
          <ac:picMkLst>
            <pc:docMk/>
            <pc:sldMk cId="3277284000" sldId="332"/>
            <ac:picMk id="12" creationId="{86D8AD32-8967-462F-9E1D-7E4A8B526977}"/>
          </ac:picMkLst>
        </pc:picChg>
        <pc:picChg chg="add del mod">
          <ac:chgData name="Åkerman, Ulla" userId="d0083935-d6d3-4ce6-bb83-b342513b4304" providerId="ADAL" clId="{C8346BA7-EE6E-43AA-BA46-31027F0FE80E}" dt="2020-10-27T16:31:55.702" v="2443" actId="478"/>
          <ac:picMkLst>
            <pc:docMk/>
            <pc:sldMk cId="3277284000" sldId="332"/>
            <ac:picMk id="13" creationId="{8CA5FD22-E4EF-475C-9D71-8514CFA3EA6E}"/>
          </ac:picMkLst>
        </pc:picChg>
        <pc:picChg chg="add del">
          <ac:chgData name="Åkerman, Ulla" userId="d0083935-d6d3-4ce6-bb83-b342513b4304" providerId="ADAL" clId="{C8346BA7-EE6E-43AA-BA46-31027F0FE80E}" dt="2020-10-19T15:22:53.252" v="627"/>
          <ac:picMkLst>
            <pc:docMk/>
            <pc:sldMk cId="3277284000" sldId="332"/>
            <ac:picMk id="13" creationId="{928D81AD-832C-4CCC-B732-63B0C49DD79C}"/>
          </ac:picMkLst>
        </pc:picChg>
        <pc:picChg chg="del">
          <ac:chgData name="Åkerman, Ulla" userId="d0083935-d6d3-4ce6-bb83-b342513b4304" providerId="ADAL" clId="{C8346BA7-EE6E-43AA-BA46-31027F0FE80E}" dt="2020-10-19T15:21:30.852" v="622" actId="478"/>
          <ac:picMkLst>
            <pc:docMk/>
            <pc:sldMk cId="3277284000" sldId="332"/>
            <ac:picMk id="17" creationId="{0591B88C-14B6-4C94-92B6-87E0CD1ECF3D}"/>
          </ac:picMkLst>
        </pc:picChg>
        <pc:picChg chg="add mod">
          <ac:chgData name="Åkerman, Ulla" userId="d0083935-d6d3-4ce6-bb83-b342513b4304" providerId="ADAL" clId="{C8346BA7-EE6E-43AA-BA46-31027F0FE80E}" dt="2020-10-27T16:36:37.335" v="2494" actId="13244"/>
          <ac:picMkLst>
            <pc:docMk/>
            <pc:sldMk cId="3277284000" sldId="332"/>
            <ac:picMk id="17" creationId="{4F304900-0412-45E2-BFEE-C8B11510ED20}"/>
          </ac:picMkLst>
        </pc:picChg>
      </pc:sldChg>
      <pc:sldChg chg="addSp delSp modSp">
        <pc:chgData name="Åkerman, Ulla" userId="d0083935-d6d3-4ce6-bb83-b342513b4304" providerId="ADAL" clId="{C8346BA7-EE6E-43AA-BA46-31027F0FE80E}" dt="2020-10-21T07:06:07.076" v="1825" actId="13244"/>
        <pc:sldMkLst>
          <pc:docMk/>
          <pc:sldMk cId="3769486148" sldId="334"/>
        </pc:sldMkLst>
        <pc:spChg chg="add del mod">
          <ac:chgData name="Åkerman, Ulla" userId="d0083935-d6d3-4ce6-bb83-b342513b4304" providerId="ADAL" clId="{C8346BA7-EE6E-43AA-BA46-31027F0FE80E}" dt="2020-10-19T15:25:37.845" v="657" actId="931"/>
          <ac:spMkLst>
            <pc:docMk/>
            <pc:sldMk cId="3769486148" sldId="334"/>
            <ac:spMk id="8" creationId="{D1778AF3-78A9-4159-9DF7-EA2F40F6A727}"/>
          </ac:spMkLst>
        </pc:spChg>
        <pc:spChg chg="add del mod">
          <ac:chgData name="Åkerman, Ulla" userId="d0083935-d6d3-4ce6-bb83-b342513b4304" providerId="ADAL" clId="{C8346BA7-EE6E-43AA-BA46-31027F0FE80E}" dt="2020-10-20T07:42:52.766" v="1098" actId="931"/>
          <ac:spMkLst>
            <pc:docMk/>
            <pc:sldMk cId="3769486148" sldId="334"/>
            <ac:spMk id="8" creationId="{DD5BF882-C878-4528-A90B-98FA920FCD7D}"/>
          </ac:spMkLst>
        </pc:spChg>
        <pc:spChg chg="add del mod">
          <ac:chgData name="Åkerman, Ulla" userId="d0083935-d6d3-4ce6-bb83-b342513b4304" providerId="ADAL" clId="{C8346BA7-EE6E-43AA-BA46-31027F0FE80E}" dt="2020-10-19T15:26:42.747" v="660" actId="931"/>
          <ac:spMkLst>
            <pc:docMk/>
            <pc:sldMk cId="3769486148" sldId="334"/>
            <ac:spMk id="13" creationId="{52174F18-881E-427F-B617-16401588B755}"/>
          </ac:spMkLst>
        </pc:spChg>
        <pc:picChg chg="add del mod">
          <ac:chgData name="Åkerman, Ulla" userId="d0083935-d6d3-4ce6-bb83-b342513b4304" providerId="ADAL" clId="{C8346BA7-EE6E-43AA-BA46-31027F0FE80E}" dt="2020-10-19T15:26:32.745" v="659" actId="478"/>
          <ac:picMkLst>
            <pc:docMk/>
            <pc:sldMk cId="3769486148" sldId="334"/>
            <ac:picMk id="10" creationId="{506D43D1-A316-4C0B-8DF5-1A07EDCEB133}"/>
          </ac:picMkLst>
        </pc:picChg>
        <pc:picChg chg="add mod">
          <ac:chgData name="Åkerman, Ulla" userId="d0083935-d6d3-4ce6-bb83-b342513b4304" providerId="ADAL" clId="{C8346BA7-EE6E-43AA-BA46-31027F0FE80E}" dt="2020-10-21T07:06:07.076" v="1825" actId="13244"/>
          <ac:picMkLst>
            <pc:docMk/>
            <pc:sldMk cId="3769486148" sldId="334"/>
            <ac:picMk id="10" creationId="{BB5F2A51-4CF1-485C-975A-D3A75CAFFCAD}"/>
          </ac:picMkLst>
        </pc:picChg>
        <pc:picChg chg="del">
          <ac:chgData name="Åkerman, Ulla" userId="d0083935-d6d3-4ce6-bb83-b342513b4304" providerId="ADAL" clId="{C8346BA7-EE6E-43AA-BA46-31027F0FE80E}" dt="2020-10-19T15:25:30.337" v="656" actId="478"/>
          <ac:picMkLst>
            <pc:docMk/>
            <pc:sldMk cId="3769486148" sldId="334"/>
            <ac:picMk id="11" creationId="{514D6A5F-1107-400A-A7AA-13B5252A40BE}"/>
          </ac:picMkLst>
        </pc:picChg>
        <pc:picChg chg="add del mod">
          <ac:chgData name="Åkerman, Ulla" userId="d0083935-d6d3-4ce6-bb83-b342513b4304" providerId="ADAL" clId="{C8346BA7-EE6E-43AA-BA46-31027F0FE80E}" dt="2020-10-20T07:42:49.059" v="1097" actId="478"/>
          <ac:picMkLst>
            <pc:docMk/>
            <pc:sldMk cId="3769486148" sldId="334"/>
            <ac:picMk id="15" creationId="{79DB5584-D86E-4A14-A189-818B1E630FD9}"/>
          </ac:picMkLst>
        </pc:picChg>
      </pc:sldChg>
      <pc:sldChg chg="addSp delSp modSp">
        <pc:chgData name="Åkerman, Ulla" userId="d0083935-d6d3-4ce6-bb83-b342513b4304" providerId="ADAL" clId="{C8346BA7-EE6E-43AA-BA46-31027F0FE80E}" dt="2020-10-27T16:37:02.302" v="2496" actId="1076"/>
        <pc:sldMkLst>
          <pc:docMk/>
          <pc:sldMk cId="1660831285" sldId="335"/>
        </pc:sldMkLst>
        <pc:spChg chg="mod">
          <ac:chgData name="Åkerman, Ulla" userId="d0083935-d6d3-4ce6-bb83-b342513b4304" providerId="ADAL" clId="{C8346BA7-EE6E-43AA-BA46-31027F0FE80E}" dt="2020-10-27T16:36:59.912" v="2495" actId="1076"/>
          <ac:spMkLst>
            <pc:docMk/>
            <pc:sldMk cId="1660831285" sldId="335"/>
            <ac:spMk id="8" creationId="{DF7ECD00-107E-4514-B1E9-BA1DF01889D7}"/>
          </ac:spMkLst>
        </pc:spChg>
        <pc:spChg chg="mod">
          <ac:chgData name="Åkerman, Ulla" userId="d0083935-d6d3-4ce6-bb83-b342513b4304" providerId="ADAL" clId="{C8346BA7-EE6E-43AA-BA46-31027F0FE80E}" dt="2020-10-27T16:36:59.912" v="2495" actId="1076"/>
          <ac:spMkLst>
            <pc:docMk/>
            <pc:sldMk cId="1660831285" sldId="335"/>
            <ac:spMk id="9" creationId="{5E7BE952-0148-414E-97DB-F31514030E22}"/>
          </ac:spMkLst>
        </pc:spChg>
        <pc:spChg chg="mod">
          <ac:chgData name="Åkerman, Ulla" userId="d0083935-d6d3-4ce6-bb83-b342513b4304" providerId="ADAL" clId="{C8346BA7-EE6E-43AA-BA46-31027F0FE80E}" dt="2020-10-27T16:36:59.912" v="2495" actId="1076"/>
          <ac:spMkLst>
            <pc:docMk/>
            <pc:sldMk cId="1660831285" sldId="335"/>
            <ac:spMk id="10" creationId="{B559AFF3-FEB2-4DE0-8A27-E597DBE2363C}"/>
          </ac:spMkLst>
        </pc:spChg>
        <pc:spChg chg="mod">
          <ac:chgData name="Åkerman, Ulla" userId="d0083935-d6d3-4ce6-bb83-b342513b4304" providerId="ADAL" clId="{C8346BA7-EE6E-43AA-BA46-31027F0FE80E}" dt="2020-10-27T16:36:59.912" v="2495" actId="1076"/>
          <ac:spMkLst>
            <pc:docMk/>
            <pc:sldMk cId="1660831285" sldId="335"/>
            <ac:spMk id="11" creationId="{11C75B56-E3CF-417C-A5FA-B229F0ACA184}"/>
          </ac:spMkLst>
        </pc:spChg>
        <pc:spChg chg="mod">
          <ac:chgData name="Åkerman, Ulla" userId="d0083935-d6d3-4ce6-bb83-b342513b4304" providerId="ADAL" clId="{C8346BA7-EE6E-43AA-BA46-31027F0FE80E}" dt="2020-10-27T16:36:59.912" v="2495" actId="1076"/>
          <ac:spMkLst>
            <pc:docMk/>
            <pc:sldMk cId="1660831285" sldId="335"/>
            <ac:spMk id="12" creationId="{BB1FFB9A-26D7-4AF8-9131-D2AE1978691E}"/>
          </ac:spMkLst>
        </pc:spChg>
        <pc:spChg chg="mod">
          <ac:chgData name="Åkerman, Ulla" userId="d0083935-d6d3-4ce6-bb83-b342513b4304" providerId="ADAL" clId="{C8346BA7-EE6E-43AA-BA46-31027F0FE80E}" dt="2020-10-19T15:30:49.950" v="744" actId="20577"/>
          <ac:spMkLst>
            <pc:docMk/>
            <pc:sldMk cId="1660831285" sldId="335"/>
            <ac:spMk id="14" creationId="{6197AF7D-6126-4BE0-8028-A7B2BD22D4CD}"/>
          </ac:spMkLst>
        </pc:spChg>
        <pc:spChg chg="mod">
          <ac:chgData name="Åkerman, Ulla" userId="d0083935-d6d3-4ce6-bb83-b342513b4304" providerId="ADAL" clId="{C8346BA7-EE6E-43AA-BA46-31027F0FE80E}" dt="2020-10-19T15:31:36.845" v="849" actId="20577"/>
          <ac:spMkLst>
            <pc:docMk/>
            <pc:sldMk cId="1660831285" sldId="335"/>
            <ac:spMk id="17" creationId="{1586EE3A-3AB0-40BD-8045-84107D5B5CCD}"/>
          </ac:spMkLst>
        </pc:spChg>
        <pc:spChg chg="mod">
          <ac:chgData name="Åkerman, Ulla" userId="d0083935-d6d3-4ce6-bb83-b342513b4304" providerId="ADAL" clId="{C8346BA7-EE6E-43AA-BA46-31027F0FE80E}" dt="2020-10-27T16:36:59.912" v="2495" actId="1076"/>
          <ac:spMkLst>
            <pc:docMk/>
            <pc:sldMk cId="1660831285" sldId="335"/>
            <ac:spMk id="19" creationId="{AD297443-2C18-4F28-96DF-3EB6755B1A8B}"/>
          </ac:spMkLst>
        </pc:spChg>
        <pc:spChg chg="mod">
          <ac:chgData name="Åkerman, Ulla" userId="d0083935-d6d3-4ce6-bb83-b342513b4304" providerId="ADAL" clId="{C8346BA7-EE6E-43AA-BA46-31027F0FE80E}" dt="2020-10-27T16:36:59.912" v="2495" actId="1076"/>
          <ac:spMkLst>
            <pc:docMk/>
            <pc:sldMk cId="1660831285" sldId="335"/>
            <ac:spMk id="20" creationId="{CE23FED9-2E8F-44C2-8D55-D02508731421}"/>
          </ac:spMkLst>
        </pc:spChg>
        <pc:spChg chg="mod">
          <ac:chgData name="Åkerman, Ulla" userId="d0083935-d6d3-4ce6-bb83-b342513b4304" providerId="ADAL" clId="{C8346BA7-EE6E-43AA-BA46-31027F0FE80E}" dt="2020-10-19T15:31:32.683" v="847" actId="20577"/>
          <ac:spMkLst>
            <pc:docMk/>
            <pc:sldMk cId="1660831285" sldId="335"/>
            <ac:spMk id="22" creationId="{58BF11DC-6837-4A15-BF07-5EC2875586EC}"/>
          </ac:spMkLst>
        </pc:spChg>
        <pc:spChg chg="mod">
          <ac:chgData name="Åkerman, Ulla" userId="d0083935-d6d3-4ce6-bb83-b342513b4304" providerId="ADAL" clId="{C8346BA7-EE6E-43AA-BA46-31027F0FE80E}" dt="2020-10-19T15:31:41.710" v="852" actId="20577"/>
          <ac:spMkLst>
            <pc:docMk/>
            <pc:sldMk cId="1660831285" sldId="335"/>
            <ac:spMk id="26" creationId="{13C5F01A-5FB1-4C2E-8A8D-857FB5D789B6}"/>
          </ac:spMkLst>
        </pc:spChg>
        <pc:spChg chg="mod">
          <ac:chgData name="Åkerman, Ulla" userId="d0083935-d6d3-4ce6-bb83-b342513b4304" providerId="ADAL" clId="{C8346BA7-EE6E-43AA-BA46-31027F0FE80E}" dt="2020-10-27T16:36:59.912" v="2495" actId="1076"/>
          <ac:spMkLst>
            <pc:docMk/>
            <pc:sldMk cId="1660831285" sldId="335"/>
            <ac:spMk id="31" creationId="{FDD7DC87-C266-4DD1-8ED9-BD79109812B4}"/>
          </ac:spMkLst>
        </pc:spChg>
        <pc:spChg chg="mod">
          <ac:chgData name="Åkerman, Ulla" userId="d0083935-d6d3-4ce6-bb83-b342513b4304" providerId="ADAL" clId="{C8346BA7-EE6E-43AA-BA46-31027F0FE80E}" dt="2020-10-27T16:36:59.912" v="2495" actId="1076"/>
          <ac:spMkLst>
            <pc:docMk/>
            <pc:sldMk cId="1660831285" sldId="335"/>
            <ac:spMk id="32" creationId="{AF9D6DF9-D2EF-4756-BF66-43B102B6B071}"/>
          </ac:spMkLst>
        </pc:spChg>
        <pc:grpChg chg="mod">
          <ac:chgData name="Åkerman, Ulla" userId="d0083935-d6d3-4ce6-bb83-b342513b4304" providerId="ADAL" clId="{C8346BA7-EE6E-43AA-BA46-31027F0FE80E}" dt="2020-10-27T16:36:59.912" v="2495" actId="1076"/>
          <ac:grpSpMkLst>
            <pc:docMk/>
            <pc:sldMk cId="1660831285" sldId="335"/>
            <ac:grpSpMk id="13" creationId="{79C54EE0-CF7E-4CD6-A183-2888872BB055}"/>
          </ac:grpSpMkLst>
        </pc:grpChg>
        <pc:grpChg chg="mod">
          <ac:chgData name="Åkerman, Ulla" userId="d0083935-d6d3-4ce6-bb83-b342513b4304" providerId="ADAL" clId="{C8346BA7-EE6E-43AA-BA46-31027F0FE80E}" dt="2020-10-27T16:36:59.912" v="2495" actId="1076"/>
          <ac:grpSpMkLst>
            <pc:docMk/>
            <pc:sldMk cId="1660831285" sldId="335"/>
            <ac:grpSpMk id="16" creationId="{94B1CAE7-9B85-481C-9DD6-61FB1B87E28C}"/>
          </ac:grpSpMkLst>
        </pc:grpChg>
        <pc:grpChg chg="mod">
          <ac:chgData name="Åkerman, Ulla" userId="d0083935-d6d3-4ce6-bb83-b342513b4304" providerId="ADAL" clId="{C8346BA7-EE6E-43AA-BA46-31027F0FE80E}" dt="2020-10-27T16:36:59.912" v="2495" actId="1076"/>
          <ac:grpSpMkLst>
            <pc:docMk/>
            <pc:sldMk cId="1660831285" sldId="335"/>
            <ac:grpSpMk id="21" creationId="{41160F09-EC80-4E9E-A6DA-63E96ABC9D94}"/>
          </ac:grpSpMkLst>
        </pc:grpChg>
        <pc:grpChg chg="mod">
          <ac:chgData name="Åkerman, Ulla" userId="d0083935-d6d3-4ce6-bb83-b342513b4304" providerId="ADAL" clId="{C8346BA7-EE6E-43AA-BA46-31027F0FE80E}" dt="2020-10-27T16:36:59.912" v="2495" actId="1076"/>
          <ac:grpSpMkLst>
            <pc:docMk/>
            <pc:sldMk cId="1660831285" sldId="335"/>
            <ac:grpSpMk id="24" creationId="{BBEF9CE3-88FE-470A-BE37-0FD7879DA3BE}"/>
          </ac:grpSpMkLst>
        </pc:grpChg>
        <pc:picChg chg="add mod">
          <ac:chgData name="Åkerman, Ulla" userId="d0083935-d6d3-4ce6-bb83-b342513b4304" providerId="ADAL" clId="{C8346BA7-EE6E-43AA-BA46-31027F0FE80E}" dt="2020-10-27T16:37:02.302" v="2496" actId="1076"/>
          <ac:picMkLst>
            <pc:docMk/>
            <pc:sldMk cId="1660831285" sldId="335"/>
            <ac:picMk id="3" creationId="{8AB25414-19BB-4D90-A76B-50616A8115F4}"/>
          </ac:picMkLst>
        </pc:picChg>
        <pc:picChg chg="del">
          <ac:chgData name="Åkerman, Ulla" userId="d0083935-d6d3-4ce6-bb83-b342513b4304" providerId="ADAL" clId="{C8346BA7-EE6E-43AA-BA46-31027F0FE80E}" dt="2020-10-19T15:27:09.553" v="662" actId="478"/>
          <ac:picMkLst>
            <pc:docMk/>
            <pc:sldMk cId="1660831285" sldId="335"/>
            <ac:picMk id="7" creationId="{B6599C6B-DEA8-42D0-BA9B-C1540F9B2AF8}"/>
          </ac:picMkLst>
        </pc:picChg>
      </pc:sldChg>
      <pc:sldChg chg="addSp delSp modSp">
        <pc:chgData name="Åkerman, Ulla" userId="d0083935-d6d3-4ce6-bb83-b342513b4304" providerId="ADAL" clId="{C8346BA7-EE6E-43AA-BA46-31027F0FE80E}" dt="2020-10-19T15:37:27.506" v="926" actId="962"/>
        <pc:sldMkLst>
          <pc:docMk/>
          <pc:sldMk cId="1158175688" sldId="336"/>
        </pc:sldMkLst>
        <pc:spChg chg="add del mod">
          <ac:chgData name="Åkerman, Ulla" userId="d0083935-d6d3-4ce6-bb83-b342513b4304" providerId="ADAL" clId="{C8346BA7-EE6E-43AA-BA46-31027F0FE80E}" dt="2020-10-19T15:37:01.262" v="921" actId="931"/>
          <ac:spMkLst>
            <pc:docMk/>
            <pc:sldMk cId="1158175688" sldId="336"/>
            <ac:spMk id="8" creationId="{FD12335E-7E43-4F4E-8275-E574FEF99005}"/>
          </ac:spMkLst>
        </pc:spChg>
        <pc:picChg chg="add mod">
          <ac:chgData name="Åkerman, Ulla" userId="d0083935-d6d3-4ce6-bb83-b342513b4304" providerId="ADAL" clId="{C8346BA7-EE6E-43AA-BA46-31027F0FE80E}" dt="2020-10-19T15:37:27.506" v="926" actId="962"/>
          <ac:picMkLst>
            <pc:docMk/>
            <pc:sldMk cId="1158175688" sldId="336"/>
            <ac:picMk id="10" creationId="{FB53E034-1666-4BB9-ADE5-B255A3C3C358}"/>
          </ac:picMkLst>
        </pc:picChg>
        <pc:picChg chg="add del">
          <ac:chgData name="Åkerman, Ulla" userId="d0083935-d6d3-4ce6-bb83-b342513b4304" providerId="ADAL" clId="{C8346BA7-EE6E-43AA-BA46-31027F0FE80E}" dt="2020-10-19T15:36:51.213" v="920" actId="478"/>
          <ac:picMkLst>
            <pc:docMk/>
            <pc:sldMk cId="1158175688" sldId="336"/>
            <ac:picMk id="15" creationId="{5111A48A-FF83-41A7-B7EF-A11065F66E75}"/>
          </ac:picMkLst>
        </pc:picChg>
      </pc:sldChg>
      <pc:sldChg chg="addSp delSp modSp">
        <pc:chgData name="Åkerman, Ulla" userId="d0083935-d6d3-4ce6-bb83-b342513b4304" providerId="ADAL" clId="{C8346BA7-EE6E-43AA-BA46-31027F0FE80E}" dt="2020-10-21T10:05:16.127" v="2158" actId="962"/>
        <pc:sldMkLst>
          <pc:docMk/>
          <pc:sldMk cId="3110583444" sldId="338"/>
        </pc:sldMkLst>
        <pc:spChg chg="mod">
          <ac:chgData name="Åkerman, Ulla" userId="d0083935-d6d3-4ce6-bb83-b342513b4304" providerId="ADAL" clId="{C8346BA7-EE6E-43AA-BA46-31027F0FE80E}" dt="2020-10-19T15:33:04.230" v="886" actId="20577"/>
          <ac:spMkLst>
            <pc:docMk/>
            <pc:sldMk cId="3110583444" sldId="338"/>
            <ac:spMk id="7" creationId="{44A708AF-15D1-4FCF-904D-BE9B29A1079F}"/>
          </ac:spMkLst>
        </pc:spChg>
        <pc:spChg chg="add del mod">
          <ac:chgData name="Åkerman, Ulla" userId="d0083935-d6d3-4ce6-bb83-b342513b4304" providerId="ADAL" clId="{C8346BA7-EE6E-43AA-BA46-31027F0FE80E}" dt="2020-10-21T10:03:52.878" v="2131" actId="478"/>
          <ac:spMkLst>
            <pc:docMk/>
            <pc:sldMk cId="3110583444" sldId="338"/>
            <ac:spMk id="8" creationId="{7905628D-FF1A-42E6-8E5D-E6A39D4DC87F}"/>
          </ac:spMkLst>
        </pc:spChg>
        <pc:spChg chg="add del mod">
          <ac:chgData name="Åkerman, Ulla" userId="d0083935-d6d3-4ce6-bb83-b342513b4304" providerId="ADAL" clId="{C8346BA7-EE6E-43AA-BA46-31027F0FE80E}" dt="2020-10-19T15:34:05.936" v="888" actId="931"/>
          <ac:spMkLst>
            <pc:docMk/>
            <pc:sldMk cId="3110583444" sldId="338"/>
            <ac:spMk id="8" creationId="{EFA938DB-4D8E-46CF-8039-E7AF072DD88A}"/>
          </ac:spMkLst>
        </pc:spChg>
        <pc:spChg chg="add del mod">
          <ac:chgData name="Åkerman, Ulla" userId="d0083935-d6d3-4ce6-bb83-b342513b4304" providerId="ADAL" clId="{C8346BA7-EE6E-43AA-BA46-31027F0FE80E}" dt="2020-10-21T10:04:48.740" v="2133" actId="931"/>
          <ac:spMkLst>
            <pc:docMk/>
            <pc:sldMk cId="3110583444" sldId="338"/>
            <ac:spMk id="10" creationId="{00A2E1DE-6E85-4127-9E6E-A0A438AF35F3}"/>
          </ac:spMkLst>
        </pc:spChg>
        <pc:picChg chg="del">
          <ac:chgData name="Åkerman, Ulla" userId="d0083935-d6d3-4ce6-bb83-b342513b4304" providerId="ADAL" clId="{C8346BA7-EE6E-43AA-BA46-31027F0FE80E}" dt="2020-10-19T15:33:31.838" v="887" actId="478"/>
          <ac:picMkLst>
            <pc:docMk/>
            <pc:sldMk cId="3110583444" sldId="338"/>
            <ac:picMk id="9" creationId="{1602B7CA-E9A7-451B-B1EF-F874032802D4}"/>
          </ac:picMkLst>
        </pc:picChg>
        <pc:picChg chg="add del mod">
          <ac:chgData name="Åkerman, Ulla" userId="d0083935-d6d3-4ce6-bb83-b342513b4304" providerId="ADAL" clId="{C8346BA7-EE6E-43AA-BA46-31027F0FE80E}" dt="2020-10-21T10:04:44.856" v="2132" actId="478"/>
          <ac:picMkLst>
            <pc:docMk/>
            <pc:sldMk cId="3110583444" sldId="338"/>
            <ac:picMk id="11" creationId="{19853ACC-C973-43D5-AF5B-09EFD9EB5F4A}"/>
          </ac:picMkLst>
        </pc:picChg>
        <pc:picChg chg="add mod">
          <ac:chgData name="Åkerman, Ulla" userId="d0083935-d6d3-4ce6-bb83-b342513b4304" providerId="ADAL" clId="{C8346BA7-EE6E-43AA-BA46-31027F0FE80E}" dt="2020-10-21T10:05:16.127" v="2158" actId="962"/>
          <ac:picMkLst>
            <pc:docMk/>
            <pc:sldMk cId="3110583444" sldId="338"/>
            <ac:picMk id="13" creationId="{73023BAE-E5E7-42D3-8506-5FCB944B085D}"/>
          </ac:picMkLst>
        </pc:picChg>
      </pc:sldChg>
      <pc:sldChg chg="addSp delSp modSp">
        <pc:chgData name="Åkerman, Ulla" userId="d0083935-d6d3-4ce6-bb83-b342513b4304" providerId="ADAL" clId="{C8346BA7-EE6E-43AA-BA46-31027F0FE80E}" dt="2020-10-21T07:58:18.563" v="1871" actId="6549"/>
        <pc:sldMkLst>
          <pc:docMk/>
          <pc:sldMk cId="1247457502" sldId="339"/>
        </pc:sldMkLst>
        <pc:spChg chg="mod">
          <ac:chgData name="Åkerman, Ulla" userId="d0083935-d6d3-4ce6-bb83-b342513b4304" providerId="ADAL" clId="{C8346BA7-EE6E-43AA-BA46-31027F0FE80E}" dt="2020-10-20T07:44:34.163" v="1099" actId="14100"/>
          <ac:spMkLst>
            <pc:docMk/>
            <pc:sldMk cId="1247457502" sldId="339"/>
            <ac:spMk id="2" creationId="{E0265B38-711E-4D8A-A6A0-098C08F78DAF}"/>
          </ac:spMkLst>
        </pc:spChg>
        <pc:spChg chg="mod">
          <ac:chgData name="Åkerman, Ulla" userId="d0083935-d6d3-4ce6-bb83-b342513b4304" providerId="ADAL" clId="{C8346BA7-EE6E-43AA-BA46-31027F0FE80E}" dt="2020-10-20T08:17:28.428" v="1471" actId="14100"/>
          <ac:spMkLst>
            <pc:docMk/>
            <pc:sldMk cId="1247457502" sldId="339"/>
            <ac:spMk id="7" creationId="{BE189A35-8550-4A99-9E55-147E75E2A577}"/>
          </ac:spMkLst>
        </pc:spChg>
        <pc:spChg chg="mod">
          <ac:chgData name="Åkerman, Ulla" userId="d0083935-d6d3-4ce6-bb83-b342513b4304" providerId="ADAL" clId="{C8346BA7-EE6E-43AA-BA46-31027F0FE80E}" dt="2020-10-20T08:17:40.844" v="1472" actId="14100"/>
          <ac:spMkLst>
            <pc:docMk/>
            <pc:sldMk cId="1247457502" sldId="339"/>
            <ac:spMk id="9" creationId="{0E4815E8-5C15-425A-87FF-825FB7FDA363}"/>
          </ac:spMkLst>
        </pc:spChg>
        <pc:spChg chg="mod">
          <ac:chgData name="Åkerman, Ulla" userId="d0083935-d6d3-4ce6-bb83-b342513b4304" providerId="ADAL" clId="{C8346BA7-EE6E-43AA-BA46-31027F0FE80E}" dt="2020-10-21T07:58:18.563" v="1871" actId="6549"/>
          <ac:spMkLst>
            <pc:docMk/>
            <pc:sldMk cId="1247457502" sldId="339"/>
            <ac:spMk id="29" creationId="{05A23B71-6EC0-4749-AB21-B6EF7EB3FA2D}"/>
          </ac:spMkLst>
        </pc:spChg>
        <pc:picChg chg="del mod">
          <ac:chgData name="Åkerman, Ulla" userId="d0083935-d6d3-4ce6-bb83-b342513b4304" providerId="ADAL" clId="{C8346BA7-EE6E-43AA-BA46-31027F0FE80E}" dt="2020-10-20T08:11:05.622" v="1437" actId="478"/>
          <ac:picMkLst>
            <pc:docMk/>
            <pc:sldMk cId="1247457502" sldId="339"/>
            <ac:picMk id="8" creationId="{C679674D-B0AD-40DE-A647-AE72B6DBA9E0}"/>
          </ac:picMkLst>
        </pc:picChg>
        <pc:picChg chg="add del mod">
          <ac:chgData name="Åkerman, Ulla" userId="d0083935-d6d3-4ce6-bb83-b342513b4304" providerId="ADAL" clId="{C8346BA7-EE6E-43AA-BA46-31027F0FE80E}" dt="2020-10-20T08:12:13.543" v="1442" actId="478"/>
          <ac:picMkLst>
            <pc:docMk/>
            <pc:sldMk cId="1247457502" sldId="339"/>
            <ac:picMk id="30" creationId="{E4E4806A-31DF-4621-81B8-0906F3201196}"/>
          </ac:picMkLst>
        </pc:picChg>
        <pc:picChg chg="add mod">
          <ac:chgData name="Åkerman, Ulla" userId="d0083935-d6d3-4ce6-bb83-b342513b4304" providerId="ADAL" clId="{C8346BA7-EE6E-43AA-BA46-31027F0FE80E}" dt="2020-10-20T08:17:05.362" v="1467" actId="13244"/>
          <ac:picMkLst>
            <pc:docMk/>
            <pc:sldMk cId="1247457502" sldId="339"/>
            <ac:picMk id="33" creationId="{18EAB739-1041-40CA-A3D3-5D8ED386D1B2}"/>
          </ac:picMkLst>
        </pc:picChg>
      </pc:sldChg>
      <pc:sldChg chg="addSp delSp modSp">
        <pc:chgData name="Åkerman, Ulla" userId="d0083935-d6d3-4ce6-bb83-b342513b4304" providerId="ADAL" clId="{C8346BA7-EE6E-43AA-BA46-31027F0FE80E}" dt="2020-10-19T15:40:43.455" v="1016" actId="20577"/>
        <pc:sldMkLst>
          <pc:docMk/>
          <pc:sldMk cId="1340289225" sldId="341"/>
        </pc:sldMkLst>
        <pc:spChg chg="mod">
          <ac:chgData name="Åkerman, Ulla" userId="d0083935-d6d3-4ce6-bb83-b342513b4304" providerId="ADAL" clId="{C8346BA7-EE6E-43AA-BA46-31027F0FE80E}" dt="2020-10-19T15:40:43.455" v="1016" actId="20577"/>
          <ac:spMkLst>
            <pc:docMk/>
            <pc:sldMk cId="1340289225" sldId="341"/>
            <ac:spMk id="7" creationId="{629B9EFA-C842-4BA8-B60C-91ECEBABA025}"/>
          </ac:spMkLst>
        </pc:spChg>
        <pc:spChg chg="add del mod">
          <ac:chgData name="Åkerman, Ulla" userId="d0083935-d6d3-4ce6-bb83-b342513b4304" providerId="ADAL" clId="{C8346BA7-EE6E-43AA-BA46-31027F0FE80E}" dt="2020-10-19T15:37:47.332" v="928" actId="478"/>
          <ac:spMkLst>
            <pc:docMk/>
            <pc:sldMk cId="1340289225" sldId="341"/>
            <ac:spMk id="8" creationId="{9BFFE7D3-C599-483B-8FE6-BD7CBD624068}"/>
          </ac:spMkLst>
        </pc:spChg>
        <pc:spChg chg="add del mod">
          <ac:chgData name="Åkerman, Ulla" userId="d0083935-d6d3-4ce6-bb83-b342513b4304" providerId="ADAL" clId="{C8346BA7-EE6E-43AA-BA46-31027F0FE80E}" dt="2020-10-19T15:38:52.910" v="930" actId="931"/>
          <ac:spMkLst>
            <pc:docMk/>
            <pc:sldMk cId="1340289225" sldId="341"/>
            <ac:spMk id="10" creationId="{257F9FDE-71D6-4E01-A3BB-C7931D1DB3B6}"/>
          </ac:spMkLst>
        </pc:spChg>
        <pc:picChg chg="add del">
          <ac:chgData name="Åkerman, Ulla" userId="d0083935-d6d3-4ce6-bb83-b342513b4304" providerId="ADAL" clId="{C8346BA7-EE6E-43AA-BA46-31027F0FE80E}" dt="2020-10-19T15:38:42.132" v="929" actId="478"/>
          <ac:picMkLst>
            <pc:docMk/>
            <pc:sldMk cId="1340289225" sldId="341"/>
            <ac:picMk id="11" creationId="{6FD94798-AA31-4D68-9CD4-22FE2D175125}"/>
          </ac:picMkLst>
        </pc:picChg>
        <pc:picChg chg="add mod">
          <ac:chgData name="Åkerman, Ulla" userId="d0083935-d6d3-4ce6-bb83-b342513b4304" providerId="ADAL" clId="{C8346BA7-EE6E-43AA-BA46-31027F0FE80E}" dt="2020-10-19T15:39:24.425" v="935" actId="13244"/>
          <ac:picMkLst>
            <pc:docMk/>
            <pc:sldMk cId="1340289225" sldId="341"/>
            <ac:picMk id="13" creationId="{0255993B-6594-440E-B740-A79D979280C3}"/>
          </ac:picMkLst>
        </pc:picChg>
      </pc:sldChg>
      <pc:sldChg chg="addSp delSp modSp">
        <pc:chgData name="Åkerman, Ulla" userId="d0083935-d6d3-4ce6-bb83-b342513b4304" providerId="ADAL" clId="{C8346BA7-EE6E-43AA-BA46-31027F0FE80E}" dt="2020-10-27T16:30:23.599" v="2440" actId="13244"/>
        <pc:sldMkLst>
          <pc:docMk/>
          <pc:sldMk cId="1724995403" sldId="342"/>
        </pc:sldMkLst>
        <pc:spChg chg="mod">
          <ac:chgData name="Åkerman, Ulla" userId="d0083935-d6d3-4ce6-bb83-b342513b4304" providerId="ADAL" clId="{C8346BA7-EE6E-43AA-BA46-31027F0FE80E}" dt="2020-10-19T15:13:33.167" v="529"/>
          <ac:spMkLst>
            <pc:docMk/>
            <pc:sldMk cId="1724995403" sldId="342"/>
            <ac:spMk id="2" creationId="{3FDC4F53-3424-4C2F-94A7-5A4D134FEDD6}"/>
          </ac:spMkLst>
        </pc:spChg>
        <pc:spChg chg="del mod">
          <ac:chgData name="Åkerman, Ulla" userId="d0083935-d6d3-4ce6-bb83-b342513b4304" providerId="ADAL" clId="{C8346BA7-EE6E-43AA-BA46-31027F0FE80E}" dt="2020-10-26T08:58:32.305" v="2406" actId="478"/>
          <ac:spMkLst>
            <pc:docMk/>
            <pc:sldMk cId="1724995403" sldId="342"/>
            <ac:spMk id="22" creationId="{57D26A7E-900F-4E3C-820D-2B0AAAA6E54E}"/>
          </ac:spMkLst>
        </pc:spChg>
        <pc:spChg chg="mod">
          <ac:chgData name="Åkerman, Ulla" userId="d0083935-d6d3-4ce6-bb83-b342513b4304" providerId="ADAL" clId="{C8346BA7-EE6E-43AA-BA46-31027F0FE80E}" dt="2020-10-26T08:58:50.232" v="2413" actId="1035"/>
          <ac:spMkLst>
            <pc:docMk/>
            <pc:sldMk cId="1724995403" sldId="342"/>
            <ac:spMk id="23" creationId="{863EB783-0BFB-4DE6-8879-41BC119B208E}"/>
          </ac:spMkLst>
        </pc:spChg>
        <pc:spChg chg="mod">
          <ac:chgData name="Åkerman, Ulla" userId="d0083935-d6d3-4ce6-bb83-b342513b4304" providerId="ADAL" clId="{C8346BA7-EE6E-43AA-BA46-31027F0FE80E}" dt="2020-10-26T08:58:54.305" v="2414" actId="14100"/>
          <ac:spMkLst>
            <pc:docMk/>
            <pc:sldMk cId="1724995403" sldId="342"/>
            <ac:spMk id="24" creationId="{E913B133-6378-43E1-85FE-4459967A02A5}"/>
          </ac:spMkLst>
        </pc:spChg>
        <pc:spChg chg="mod">
          <ac:chgData name="Åkerman, Ulla" userId="d0083935-d6d3-4ce6-bb83-b342513b4304" providerId="ADAL" clId="{C8346BA7-EE6E-43AA-BA46-31027F0FE80E}" dt="2020-10-26T08:58:57.841" v="2415" actId="14100"/>
          <ac:spMkLst>
            <pc:docMk/>
            <pc:sldMk cId="1724995403" sldId="342"/>
            <ac:spMk id="25" creationId="{AD747426-87CA-4A09-B361-CAFFD3B5075B}"/>
          </ac:spMkLst>
        </pc:spChg>
        <pc:spChg chg="mod">
          <ac:chgData name="Åkerman, Ulla" userId="d0083935-d6d3-4ce6-bb83-b342513b4304" providerId="ADAL" clId="{C8346BA7-EE6E-43AA-BA46-31027F0FE80E}" dt="2020-10-26T08:59:14.198" v="2419" actId="1036"/>
          <ac:spMkLst>
            <pc:docMk/>
            <pc:sldMk cId="1724995403" sldId="342"/>
            <ac:spMk id="26" creationId="{FEEB5CD5-0B6B-4F38-9890-29FF35449012}"/>
          </ac:spMkLst>
        </pc:spChg>
        <pc:spChg chg="mod">
          <ac:chgData name="Åkerman, Ulla" userId="d0083935-d6d3-4ce6-bb83-b342513b4304" providerId="ADAL" clId="{C8346BA7-EE6E-43AA-BA46-31027F0FE80E}" dt="2020-10-26T08:58:50.232" v="2413" actId="1035"/>
          <ac:spMkLst>
            <pc:docMk/>
            <pc:sldMk cId="1724995403" sldId="342"/>
            <ac:spMk id="27" creationId="{14A46D52-B29F-4DD2-BBD6-0824676A7B16}"/>
          </ac:spMkLst>
        </pc:spChg>
        <pc:spChg chg="mod">
          <ac:chgData name="Åkerman, Ulla" userId="d0083935-d6d3-4ce6-bb83-b342513b4304" providerId="ADAL" clId="{C8346BA7-EE6E-43AA-BA46-31027F0FE80E}" dt="2020-10-19T15:17:35.246" v="569" actId="20577"/>
          <ac:spMkLst>
            <pc:docMk/>
            <pc:sldMk cId="1724995403" sldId="342"/>
            <ac:spMk id="29" creationId="{87615532-4DD0-4379-B954-BDDB635415EF}"/>
          </ac:spMkLst>
        </pc:spChg>
        <pc:spChg chg="mod">
          <ac:chgData name="Åkerman, Ulla" userId="d0083935-d6d3-4ce6-bb83-b342513b4304" providerId="ADAL" clId="{C8346BA7-EE6E-43AA-BA46-31027F0FE80E}" dt="2020-10-26T08:59:05.635" v="2417" actId="1036"/>
          <ac:spMkLst>
            <pc:docMk/>
            <pc:sldMk cId="1724995403" sldId="342"/>
            <ac:spMk id="31" creationId="{517A360D-8089-4C67-8FFF-51B1AC3D16F7}"/>
          </ac:spMkLst>
        </pc:spChg>
        <pc:spChg chg="mod">
          <ac:chgData name="Åkerman, Ulla" userId="d0083935-d6d3-4ce6-bb83-b342513b4304" providerId="ADAL" clId="{C8346BA7-EE6E-43AA-BA46-31027F0FE80E}" dt="2020-10-26T08:59:05.635" v="2417" actId="1036"/>
          <ac:spMkLst>
            <pc:docMk/>
            <pc:sldMk cId="1724995403" sldId="342"/>
            <ac:spMk id="32" creationId="{DFA723C0-7757-4C2B-B0E3-E4AB37E652CD}"/>
          </ac:spMkLst>
        </pc:spChg>
        <pc:grpChg chg="add del">
          <ac:chgData name="Åkerman, Ulla" userId="d0083935-d6d3-4ce6-bb83-b342513b4304" providerId="ADAL" clId="{C8346BA7-EE6E-43AA-BA46-31027F0FE80E}" dt="2020-10-21T08:57:36.073" v="1966"/>
          <ac:grpSpMkLst>
            <pc:docMk/>
            <pc:sldMk cId="1724995403" sldId="342"/>
            <ac:grpSpMk id="19" creationId="{CA7D146F-4BC1-4C95-84B7-BDD438EAFD6B}"/>
          </ac:grpSpMkLst>
        </pc:grpChg>
        <pc:grpChg chg="mod">
          <ac:chgData name="Åkerman, Ulla" userId="d0083935-d6d3-4ce6-bb83-b342513b4304" providerId="ADAL" clId="{C8346BA7-EE6E-43AA-BA46-31027F0FE80E}" dt="2020-10-26T08:59:05.635" v="2417" actId="1036"/>
          <ac:grpSpMkLst>
            <pc:docMk/>
            <pc:sldMk cId="1724995403" sldId="342"/>
            <ac:grpSpMk id="28" creationId="{260808CF-EE79-4ED0-B6CD-0373FDE868A6}"/>
          </ac:grpSpMkLst>
        </pc:grpChg>
        <pc:grpChg chg="add del mod ord">
          <ac:chgData name="Åkerman, Ulla" userId="d0083935-d6d3-4ce6-bb83-b342513b4304" providerId="ADAL" clId="{C8346BA7-EE6E-43AA-BA46-31027F0FE80E}" dt="2020-10-26T08:58:22.192" v="2402" actId="478"/>
          <ac:grpSpMkLst>
            <pc:docMk/>
            <pc:sldMk cId="1724995403" sldId="342"/>
            <ac:grpSpMk id="35" creationId="{0C5813D3-0AD7-4862-8EE0-70FDB795DEC4}"/>
          </ac:grpSpMkLst>
        </pc:grpChg>
        <pc:picChg chg="add del mod ord">
          <ac:chgData name="Åkerman, Ulla" userId="d0083935-d6d3-4ce6-bb83-b342513b4304" providerId="ADAL" clId="{C8346BA7-EE6E-43AA-BA46-31027F0FE80E}" dt="2020-10-21T09:00:00.415" v="1984" actId="478"/>
          <ac:picMkLst>
            <pc:docMk/>
            <pc:sldMk cId="1724995403" sldId="342"/>
            <ac:picMk id="3" creationId="{AC81AB9F-1DE9-46D5-8B28-CF158301A88C}"/>
          </ac:picMkLst>
        </pc:picChg>
        <pc:picChg chg="add del">
          <ac:chgData name="Åkerman, Ulla" userId="d0083935-d6d3-4ce6-bb83-b342513b4304" providerId="ADAL" clId="{C8346BA7-EE6E-43AA-BA46-31027F0FE80E}" dt="2020-10-21T08:57:24.269" v="1964"/>
          <ac:picMkLst>
            <pc:docMk/>
            <pc:sldMk cId="1724995403" sldId="342"/>
            <ac:picMk id="7" creationId="{8FE1BF73-03B0-46D3-83C5-3D6317D84327}"/>
          </ac:picMkLst>
        </pc:picChg>
        <pc:picChg chg="del">
          <ac:chgData name="Åkerman, Ulla" userId="d0083935-d6d3-4ce6-bb83-b342513b4304" providerId="ADAL" clId="{C8346BA7-EE6E-43AA-BA46-31027F0FE80E}" dt="2020-10-19T15:16:28.638" v="551" actId="478"/>
          <ac:picMkLst>
            <pc:docMk/>
            <pc:sldMk cId="1724995403" sldId="342"/>
            <ac:picMk id="7" creationId="{FDDC634D-5E86-4EEC-9A16-A5616EC47931}"/>
          </ac:picMkLst>
        </pc:picChg>
        <pc:picChg chg="add mod">
          <ac:chgData name="Åkerman, Ulla" userId="d0083935-d6d3-4ce6-bb83-b342513b4304" providerId="ADAL" clId="{C8346BA7-EE6E-43AA-BA46-31027F0FE80E}" dt="2020-10-27T16:30:23.599" v="2440" actId="13244"/>
          <ac:picMkLst>
            <pc:docMk/>
            <pc:sldMk cId="1724995403" sldId="342"/>
            <ac:picMk id="21" creationId="{4EEE4C47-F2FD-4746-9343-9F03FDD97B33}"/>
          </ac:picMkLst>
        </pc:picChg>
      </pc:sldChg>
      <pc:sldChg chg="addSp delSp modSp delAnim">
        <pc:chgData name="Åkerman, Ulla" userId="d0083935-d6d3-4ce6-bb83-b342513b4304" providerId="ADAL" clId="{C8346BA7-EE6E-43AA-BA46-31027F0FE80E}" dt="2020-10-27T16:30:11.047" v="2439" actId="14100"/>
        <pc:sldMkLst>
          <pc:docMk/>
          <pc:sldMk cId="1548256538" sldId="343"/>
        </pc:sldMkLst>
        <pc:spChg chg="mod">
          <ac:chgData name="Åkerman, Ulla" userId="d0083935-d6d3-4ce6-bb83-b342513b4304" providerId="ADAL" clId="{C8346BA7-EE6E-43AA-BA46-31027F0FE80E}" dt="2020-10-20T07:35:43.234" v="1086" actId="14100"/>
          <ac:spMkLst>
            <pc:docMk/>
            <pc:sldMk cId="1548256538" sldId="343"/>
            <ac:spMk id="2" creationId="{3FDC4F53-3424-4C2F-94A7-5A4D134FEDD6}"/>
          </ac:spMkLst>
        </pc:spChg>
        <pc:spChg chg="mod">
          <ac:chgData name="Åkerman, Ulla" userId="d0083935-d6d3-4ce6-bb83-b342513b4304" providerId="ADAL" clId="{C8346BA7-EE6E-43AA-BA46-31027F0FE80E}" dt="2020-10-21T08:51:40.113" v="1933" actId="14100"/>
          <ac:spMkLst>
            <pc:docMk/>
            <pc:sldMk cId="1548256538" sldId="343"/>
            <ac:spMk id="8" creationId="{A852E092-8204-4321-894F-FF34F4418B4A}"/>
          </ac:spMkLst>
        </pc:spChg>
        <pc:spChg chg="mod">
          <ac:chgData name="Åkerman, Ulla" userId="d0083935-d6d3-4ce6-bb83-b342513b4304" providerId="ADAL" clId="{C8346BA7-EE6E-43AA-BA46-31027F0FE80E}" dt="2020-10-21T08:51:32.806" v="1932" actId="1036"/>
          <ac:spMkLst>
            <pc:docMk/>
            <pc:sldMk cId="1548256538" sldId="343"/>
            <ac:spMk id="9" creationId="{FFFC3327-98F4-4445-8778-DADF621F0781}"/>
          </ac:spMkLst>
        </pc:spChg>
        <pc:spChg chg="mod">
          <ac:chgData name="Åkerman, Ulla" userId="d0083935-d6d3-4ce6-bb83-b342513b4304" providerId="ADAL" clId="{C8346BA7-EE6E-43AA-BA46-31027F0FE80E}" dt="2020-10-21T08:51:32.806" v="1932" actId="1036"/>
          <ac:spMkLst>
            <pc:docMk/>
            <pc:sldMk cId="1548256538" sldId="343"/>
            <ac:spMk id="10" creationId="{9B68541B-B96B-4739-B375-58FFCCEA2A0C}"/>
          </ac:spMkLst>
        </pc:spChg>
        <pc:spChg chg="mod">
          <ac:chgData name="Åkerman, Ulla" userId="d0083935-d6d3-4ce6-bb83-b342513b4304" providerId="ADAL" clId="{C8346BA7-EE6E-43AA-BA46-31027F0FE80E}" dt="2020-10-21T08:51:32.806" v="1932" actId="1036"/>
          <ac:spMkLst>
            <pc:docMk/>
            <pc:sldMk cId="1548256538" sldId="343"/>
            <ac:spMk id="11" creationId="{2AB5EDEE-D546-4474-940C-253F41415D8E}"/>
          </ac:spMkLst>
        </pc:spChg>
        <pc:spChg chg="mod">
          <ac:chgData name="Åkerman, Ulla" userId="d0083935-d6d3-4ce6-bb83-b342513b4304" providerId="ADAL" clId="{C8346BA7-EE6E-43AA-BA46-31027F0FE80E}" dt="2020-10-21T08:51:32.806" v="1932" actId="1036"/>
          <ac:spMkLst>
            <pc:docMk/>
            <pc:sldMk cId="1548256538" sldId="343"/>
            <ac:spMk id="13" creationId="{55C56B8C-6678-4355-A3AB-B9D1D9226471}"/>
          </ac:spMkLst>
        </pc:spChg>
        <pc:spChg chg="mod">
          <ac:chgData name="Åkerman, Ulla" userId="d0083935-d6d3-4ce6-bb83-b342513b4304" providerId="ADAL" clId="{C8346BA7-EE6E-43AA-BA46-31027F0FE80E}" dt="2020-10-21T08:51:32.806" v="1932" actId="1036"/>
          <ac:spMkLst>
            <pc:docMk/>
            <pc:sldMk cId="1548256538" sldId="343"/>
            <ac:spMk id="14" creationId="{81EFDD28-AADB-4480-B91D-F398DAF12EBE}"/>
          </ac:spMkLst>
        </pc:spChg>
        <pc:spChg chg="mod">
          <ac:chgData name="Åkerman, Ulla" userId="d0083935-d6d3-4ce6-bb83-b342513b4304" providerId="ADAL" clId="{C8346BA7-EE6E-43AA-BA46-31027F0FE80E}" dt="2020-10-19T15:12:35.387" v="493" actId="20577"/>
          <ac:spMkLst>
            <pc:docMk/>
            <pc:sldMk cId="1548256538" sldId="343"/>
            <ac:spMk id="16" creationId="{31EE1428-0D08-4565-A742-9BB37FC8D074}"/>
          </ac:spMkLst>
        </pc:spChg>
        <pc:spChg chg="del mod">
          <ac:chgData name="Åkerman, Ulla" userId="d0083935-d6d3-4ce6-bb83-b342513b4304" providerId="ADAL" clId="{C8346BA7-EE6E-43AA-BA46-31027F0FE80E}" dt="2020-10-19T15:11:49.740" v="449" actId="478"/>
          <ac:spMkLst>
            <pc:docMk/>
            <pc:sldMk cId="1548256538" sldId="343"/>
            <ac:spMk id="18" creationId="{9AEE53EE-FA4B-4BF4-BAF4-46F35BB6BB92}"/>
          </ac:spMkLst>
        </pc:spChg>
        <pc:grpChg chg="add del mod">
          <ac:chgData name="Åkerman, Ulla" userId="d0083935-d6d3-4ce6-bb83-b342513b4304" providerId="ADAL" clId="{C8346BA7-EE6E-43AA-BA46-31027F0FE80E}" dt="2020-10-21T09:18:20.448" v="2096" actId="478"/>
          <ac:grpSpMkLst>
            <pc:docMk/>
            <pc:sldMk cId="1548256538" sldId="343"/>
            <ac:grpSpMk id="18" creationId="{F0E317A0-D4BF-4FD4-A3A8-1B3D2539A10A}"/>
          </ac:grpSpMkLst>
        </pc:grpChg>
        <pc:grpChg chg="add del mod">
          <ac:chgData name="Åkerman, Ulla" userId="d0083935-d6d3-4ce6-bb83-b342513b4304" providerId="ADAL" clId="{C8346BA7-EE6E-43AA-BA46-31027F0FE80E}" dt="2020-10-21T09:17:31.048" v="2048" actId="478"/>
          <ac:grpSpMkLst>
            <pc:docMk/>
            <pc:sldMk cId="1548256538" sldId="343"/>
            <ac:grpSpMk id="21" creationId="{D5D79506-F2D3-4041-A2A4-C62F1D1D98A6}"/>
          </ac:grpSpMkLst>
        </pc:grpChg>
        <pc:grpChg chg="add mod">
          <ac:chgData name="Åkerman, Ulla" userId="d0083935-d6d3-4ce6-bb83-b342513b4304" providerId="ADAL" clId="{C8346BA7-EE6E-43AA-BA46-31027F0FE80E}" dt="2020-10-27T16:30:11.047" v="2439" actId="14100"/>
          <ac:grpSpMkLst>
            <pc:docMk/>
            <pc:sldMk cId="1548256538" sldId="343"/>
            <ac:grpSpMk id="24" creationId="{57B4ED4A-37A9-441A-8ABB-40FEE149765D}"/>
          </ac:grpSpMkLst>
        </pc:grpChg>
        <pc:picChg chg="add del mod">
          <ac:chgData name="Åkerman, Ulla" userId="d0083935-d6d3-4ce6-bb83-b342513b4304" providerId="ADAL" clId="{C8346BA7-EE6E-43AA-BA46-31027F0FE80E}" dt="2020-10-21T08:50:12.266" v="1924" actId="478"/>
          <ac:picMkLst>
            <pc:docMk/>
            <pc:sldMk cId="1548256538" sldId="343"/>
            <ac:picMk id="3" creationId="{0A62C78A-79AB-4D20-B6E0-20A9144009B2}"/>
          </ac:picMkLst>
        </pc:picChg>
        <pc:picChg chg="mod">
          <ac:chgData name="Åkerman, Ulla" userId="d0083935-d6d3-4ce6-bb83-b342513b4304" providerId="ADAL" clId="{C8346BA7-EE6E-43AA-BA46-31027F0FE80E}" dt="2020-10-21T09:16:20.745" v="2040" actId="1076"/>
          <ac:picMkLst>
            <pc:docMk/>
            <pc:sldMk cId="1548256538" sldId="343"/>
            <ac:picMk id="19" creationId="{626FF455-8363-4561-A8FE-67B02328B662}"/>
          </ac:picMkLst>
        </pc:picChg>
        <pc:picChg chg="del">
          <ac:chgData name="Åkerman, Ulla" userId="d0083935-d6d3-4ce6-bb83-b342513b4304" providerId="ADAL" clId="{C8346BA7-EE6E-43AA-BA46-31027F0FE80E}" dt="2020-10-19T15:11:07.898" v="443" actId="478"/>
          <ac:picMkLst>
            <pc:docMk/>
            <pc:sldMk cId="1548256538" sldId="343"/>
            <ac:picMk id="19" creationId="{70349FB3-29A4-48E5-9911-206F85D7FB49}"/>
          </ac:picMkLst>
        </pc:picChg>
        <pc:picChg chg="mod">
          <ac:chgData name="Åkerman, Ulla" userId="d0083935-d6d3-4ce6-bb83-b342513b4304" providerId="ADAL" clId="{C8346BA7-EE6E-43AA-BA46-31027F0FE80E}" dt="2020-10-21T09:16:22.588" v="2041" actId="1076"/>
          <ac:picMkLst>
            <pc:docMk/>
            <pc:sldMk cId="1548256538" sldId="343"/>
            <ac:picMk id="20" creationId="{4DECA36D-3783-4662-BFCD-A2DCD7DF7584}"/>
          </ac:picMkLst>
        </pc:picChg>
      </pc:sldChg>
      <pc:sldChg chg="addSp delSp modSp">
        <pc:chgData name="Åkerman, Ulla" userId="d0083935-d6d3-4ce6-bb83-b342513b4304" providerId="ADAL" clId="{C8346BA7-EE6E-43AA-BA46-31027F0FE80E}" dt="2020-10-21T10:12:08.726" v="2296" actId="13244"/>
        <pc:sldMkLst>
          <pc:docMk/>
          <pc:sldMk cId="1828284210" sldId="345"/>
        </pc:sldMkLst>
        <pc:spChg chg="add del mod">
          <ac:chgData name="Åkerman, Ulla" userId="d0083935-d6d3-4ce6-bb83-b342513b4304" providerId="ADAL" clId="{C8346BA7-EE6E-43AA-BA46-31027F0FE80E}" dt="2020-10-20T08:10:48.843" v="1432" actId="931"/>
          <ac:spMkLst>
            <pc:docMk/>
            <pc:sldMk cId="1828284210" sldId="345"/>
            <ac:spMk id="8" creationId="{D60BD8A6-2AA0-4298-9CF9-B06DC9E88597}"/>
          </ac:spMkLst>
        </pc:spChg>
        <pc:picChg chg="add mod">
          <ac:chgData name="Åkerman, Ulla" userId="d0083935-d6d3-4ce6-bb83-b342513b4304" providerId="ADAL" clId="{C8346BA7-EE6E-43AA-BA46-31027F0FE80E}" dt="2020-10-21T10:12:08.726" v="2296" actId="13244"/>
          <ac:picMkLst>
            <pc:docMk/>
            <pc:sldMk cId="1828284210" sldId="345"/>
            <ac:picMk id="10" creationId="{6996ECC2-E5F5-455A-A903-0C814778E372}"/>
          </ac:picMkLst>
        </pc:picChg>
        <pc:picChg chg="del">
          <ac:chgData name="Åkerman, Ulla" userId="d0083935-d6d3-4ce6-bb83-b342513b4304" providerId="ADAL" clId="{C8346BA7-EE6E-43AA-BA46-31027F0FE80E}" dt="2020-10-20T08:10:42.558" v="1431" actId="478"/>
          <ac:picMkLst>
            <pc:docMk/>
            <pc:sldMk cId="1828284210" sldId="345"/>
            <ac:picMk id="11" creationId="{05E14920-BE55-4FD6-8B5B-E3E20767B832}"/>
          </ac:picMkLst>
        </pc:picChg>
      </pc:sldChg>
      <pc:sldChg chg="addSp delSp modSp add del">
        <pc:chgData name="Åkerman, Ulla" userId="d0083935-d6d3-4ce6-bb83-b342513b4304" providerId="ADAL" clId="{C8346BA7-EE6E-43AA-BA46-31027F0FE80E}" dt="2020-10-21T09:12:24.688" v="2038" actId="2696"/>
        <pc:sldMkLst>
          <pc:docMk/>
          <pc:sldMk cId="571857801" sldId="346"/>
        </pc:sldMkLst>
        <pc:spChg chg="del">
          <ac:chgData name="Åkerman, Ulla" userId="d0083935-d6d3-4ce6-bb83-b342513b4304" providerId="ADAL" clId="{C8346BA7-EE6E-43AA-BA46-31027F0FE80E}" dt="2020-10-21T08:21:28.088" v="1873" actId="478"/>
          <ac:spMkLst>
            <pc:docMk/>
            <pc:sldMk cId="571857801" sldId="346"/>
            <ac:spMk id="2" creationId="{EA305CB1-C596-464B-9B38-655E67EE922D}"/>
          </ac:spMkLst>
        </pc:spChg>
        <pc:grpChg chg="add mod">
          <ac:chgData name="Åkerman, Ulla" userId="d0083935-d6d3-4ce6-bb83-b342513b4304" providerId="ADAL" clId="{C8346BA7-EE6E-43AA-BA46-31027F0FE80E}" dt="2020-10-21T08:28:22.187" v="1898" actId="1076"/>
          <ac:grpSpMkLst>
            <pc:docMk/>
            <pc:sldMk cId="571857801" sldId="346"/>
            <ac:grpSpMk id="12" creationId="{CC943572-4F19-494D-97BB-2E3D6F59F141}"/>
          </ac:grpSpMkLst>
        </pc:grpChg>
        <pc:grpChg chg="add mod">
          <ac:chgData name="Åkerman, Ulla" userId="d0083935-d6d3-4ce6-bb83-b342513b4304" providerId="ADAL" clId="{C8346BA7-EE6E-43AA-BA46-31027F0FE80E}" dt="2020-10-21T08:29:35.958" v="1904" actId="164"/>
          <ac:grpSpMkLst>
            <pc:docMk/>
            <pc:sldMk cId="571857801" sldId="346"/>
            <ac:grpSpMk id="15" creationId="{006363DA-CCC6-43E0-BF5D-0DC794011180}"/>
          </ac:grpSpMkLst>
        </pc:grpChg>
        <pc:picChg chg="add del mod">
          <ac:chgData name="Åkerman, Ulla" userId="d0083935-d6d3-4ce6-bb83-b342513b4304" providerId="ADAL" clId="{C8346BA7-EE6E-43AA-BA46-31027F0FE80E}" dt="2020-10-21T08:24:35.634" v="1887" actId="478"/>
          <ac:picMkLst>
            <pc:docMk/>
            <pc:sldMk cId="571857801" sldId="346"/>
            <ac:picMk id="6" creationId="{CCA45A44-A113-49A8-954D-C457AE29F0CF}"/>
          </ac:picMkLst>
        </pc:picChg>
        <pc:picChg chg="add del mod">
          <ac:chgData name="Åkerman, Ulla" userId="d0083935-d6d3-4ce6-bb83-b342513b4304" providerId="ADAL" clId="{C8346BA7-EE6E-43AA-BA46-31027F0FE80E}" dt="2020-10-21T08:23:48.175" v="1880" actId="478"/>
          <ac:picMkLst>
            <pc:docMk/>
            <pc:sldMk cId="571857801" sldId="346"/>
            <ac:picMk id="7" creationId="{FCB00DFD-A6F9-413A-9CEC-17DAEF185A7B}"/>
          </ac:picMkLst>
        </pc:picChg>
        <pc:picChg chg="add del mod">
          <ac:chgData name="Åkerman, Ulla" userId="d0083935-d6d3-4ce6-bb83-b342513b4304" providerId="ADAL" clId="{C8346BA7-EE6E-43AA-BA46-31027F0FE80E}" dt="2020-10-21T08:24:51.831" v="1891" actId="478"/>
          <ac:picMkLst>
            <pc:docMk/>
            <pc:sldMk cId="571857801" sldId="346"/>
            <ac:picMk id="8" creationId="{DCEAEA5D-AACC-4222-8312-D46504C4F4FD}"/>
          </ac:picMkLst>
        </pc:picChg>
        <pc:picChg chg="add del mod">
          <ac:chgData name="Åkerman, Ulla" userId="d0083935-d6d3-4ce6-bb83-b342513b4304" providerId="ADAL" clId="{C8346BA7-EE6E-43AA-BA46-31027F0FE80E}" dt="2020-10-21T08:24:51.831" v="1891" actId="478"/>
          <ac:picMkLst>
            <pc:docMk/>
            <pc:sldMk cId="571857801" sldId="346"/>
            <ac:picMk id="9" creationId="{DA310CE8-7F7F-45EC-AEC0-149C680C5CBA}"/>
          </ac:picMkLst>
        </pc:picChg>
        <pc:picChg chg="add mod">
          <ac:chgData name="Åkerman, Ulla" userId="d0083935-d6d3-4ce6-bb83-b342513b4304" providerId="ADAL" clId="{C8346BA7-EE6E-43AA-BA46-31027F0FE80E}" dt="2020-10-21T08:25:55.113" v="1897" actId="164"/>
          <ac:picMkLst>
            <pc:docMk/>
            <pc:sldMk cId="571857801" sldId="346"/>
            <ac:picMk id="10" creationId="{51092A47-2E74-4B6E-816F-1245C32BEF6B}"/>
          </ac:picMkLst>
        </pc:picChg>
        <pc:picChg chg="add mod">
          <ac:chgData name="Åkerman, Ulla" userId="d0083935-d6d3-4ce6-bb83-b342513b4304" providerId="ADAL" clId="{C8346BA7-EE6E-43AA-BA46-31027F0FE80E}" dt="2020-10-21T08:25:55.113" v="1897" actId="164"/>
          <ac:picMkLst>
            <pc:docMk/>
            <pc:sldMk cId="571857801" sldId="346"/>
            <ac:picMk id="11" creationId="{D74EB601-6673-456D-AC57-D801A17B0A3F}"/>
          </ac:picMkLst>
        </pc:picChg>
        <pc:picChg chg="add mod">
          <ac:chgData name="Åkerman, Ulla" userId="d0083935-d6d3-4ce6-bb83-b342513b4304" providerId="ADAL" clId="{C8346BA7-EE6E-43AA-BA46-31027F0FE80E}" dt="2020-10-21T08:29:35.958" v="1904" actId="164"/>
          <ac:picMkLst>
            <pc:docMk/>
            <pc:sldMk cId="571857801" sldId="346"/>
            <ac:picMk id="13" creationId="{E314C09B-DA6E-469C-99A9-7462918B7DF1}"/>
          </ac:picMkLst>
        </pc:picChg>
        <pc:picChg chg="add mod">
          <ac:chgData name="Åkerman, Ulla" userId="d0083935-d6d3-4ce6-bb83-b342513b4304" providerId="ADAL" clId="{C8346BA7-EE6E-43AA-BA46-31027F0FE80E}" dt="2020-10-21T08:29:35.958" v="1904" actId="164"/>
          <ac:picMkLst>
            <pc:docMk/>
            <pc:sldMk cId="571857801" sldId="346"/>
            <ac:picMk id="14" creationId="{0AFEA51A-A30B-4380-9881-BC5FC3704F36}"/>
          </ac:picMkLst>
        </pc:picChg>
      </pc:sldChg>
      <pc:sldChg chg="add">
        <pc:chgData name="Åkerman, Ulla" userId="d0083935-d6d3-4ce6-bb83-b342513b4304" providerId="ADAL" clId="{C8346BA7-EE6E-43AA-BA46-31027F0FE80E}" dt="2020-11-02T07:30:02.306" v="2497"/>
        <pc:sldMkLst>
          <pc:docMk/>
          <pc:sldMk cId="1118752469" sldId="346"/>
        </pc:sldMkLst>
      </pc:sldChg>
      <pc:sldChg chg="addSp delSp modSp add del">
        <pc:chgData name="Åkerman, Ulla" userId="d0083935-d6d3-4ce6-bb83-b342513b4304" providerId="ADAL" clId="{C8346BA7-EE6E-43AA-BA46-31027F0FE80E}" dt="2020-10-21T09:12:27.743" v="2039" actId="2696"/>
        <pc:sldMkLst>
          <pc:docMk/>
          <pc:sldMk cId="3362335548" sldId="347"/>
        </pc:sldMkLst>
        <pc:spChg chg="del">
          <ac:chgData name="Åkerman, Ulla" userId="d0083935-d6d3-4ce6-bb83-b342513b4304" providerId="ADAL" clId="{C8346BA7-EE6E-43AA-BA46-31027F0FE80E}" dt="2020-10-21T08:45:45.144" v="1906" actId="478"/>
          <ac:spMkLst>
            <pc:docMk/>
            <pc:sldMk cId="3362335548" sldId="347"/>
            <ac:spMk id="2" creationId="{10F9FC92-DC92-48CB-8F4A-4867D1208670}"/>
          </ac:spMkLst>
        </pc:spChg>
        <pc:grpChg chg="add del mod">
          <ac:chgData name="Åkerman, Ulla" userId="d0083935-d6d3-4ce6-bb83-b342513b4304" providerId="ADAL" clId="{C8346BA7-EE6E-43AA-BA46-31027F0FE80E}" dt="2020-10-21T08:55:54.821" v="1942" actId="165"/>
          <ac:grpSpMkLst>
            <pc:docMk/>
            <pc:sldMk cId="3362335548" sldId="347"/>
            <ac:grpSpMk id="8" creationId="{B66FA089-4ECB-4A05-803B-4724DFE39174}"/>
          </ac:grpSpMkLst>
        </pc:grpChg>
        <pc:grpChg chg="add del mod topLvl">
          <ac:chgData name="Åkerman, Ulla" userId="d0083935-d6d3-4ce6-bb83-b342513b4304" providerId="ADAL" clId="{C8346BA7-EE6E-43AA-BA46-31027F0FE80E}" dt="2020-10-21T08:57:47.378" v="1968" actId="165"/>
          <ac:grpSpMkLst>
            <pc:docMk/>
            <pc:sldMk cId="3362335548" sldId="347"/>
            <ac:grpSpMk id="12" creationId="{3DF47883-9A31-42A0-8EFB-C552F633F6C3}"/>
          </ac:grpSpMkLst>
        </pc:grpChg>
        <pc:grpChg chg="add del mod">
          <ac:chgData name="Åkerman, Ulla" userId="d0083935-d6d3-4ce6-bb83-b342513b4304" providerId="ADAL" clId="{C8346BA7-EE6E-43AA-BA46-31027F0FE80E}" dt="2020-10-21T08:57:42.883" v="1967" actId="165"/>
          <ac:grpSpMkLst>
            <pc:docMk/>
            <pc:sldMk cId="3362335548" sldId="347"/>
            <ac:grpSpMk id="13" creationId="{551D56A3-7D7F-4691-9302-724F2B4A511B}"/>
          </ac:grpSpMkLst>
        </pc:grpChg>
        <pc:grpChg chg="add mod">
          <ac:chgData name="Åkerman, Ulla" userId="d0083935-d6d3-4ce6-bb83-b342513b4304" providerId="ADAL" clId="{C8346BA7-EE6E-43AA-BA46-31027F0FE80E}" dt="2020-10-21T08:59:08.861" v="1975" actId="164"/>
          <ac:grpSpMkLst>
            <pc:docMk/>
            <pc:sldMk cId="3362335548" sldId="347"/>
            <ac:grpSpMk id="15" creationId="{318DBAE5-83DC-4051-A4F2-FFD5646FBADA}"/>
          </ac:grpSpMkLst>
        </pc:grpChg>
        <pc:grpChg chg="add mod">
          <ac:chgData name="Åkerman, Ulla" userId="d0083935-d6d3-4ce6-bb83-b342513b4304" providerId="ADAL" clId="{C8346BA7-EE6E-43AA-BA46-31027F0FE80E}" dt="2020-10-21T09:09:31.602" v="2021" actId="1076"/>
          <ac:grpSpMkLst>
            <pc:docMk/>
            <pc:sldMk cId="3362335548" sldId="347"/>
            <ac:grpSpMk id="18" creationId="{92462D95-6F65-4196-AC31-2951F4E120DD}"/>
          </ac:grpSpMkLst>
        </pc:grpChg>
        <pc:grpChg chg="add mod">
          <ac:chgData name="Åkerman, Ulla" userId="d0083935-d6d3-4ce6-bb83-b342513b4304" providerId="ADAL" clId="{C8346BA7-EE6E-43AA-BA46-31027F0FE80E}" dt="2020-10-21T09:10:12.946" v="2027" actId="164"/>
          <ac:grpSpMkLst>
            <pc:docMk/>
            <pc:sldMk cId="3362335548" sldId="347"/>
            <ac:grpSpMk id="21" creationId="{46609167-111B-4C58-838D-426C7479B5BE}"/>
          </ac:grpSpMkLst>
        </pc:grpChg>
        <pc:picChg chg="add mod topLvl">
          <ac:chgData name="Åkerman, Ulla" userId="d0083935-d6d3-4ce6-bb83-b342513b4304" providerId="ADAL" clId="{C8346BA7-EE6E-43AA-BA46-31027F0FE80E}" dt="2020-10-21T08:55:54.821" v="1942" actId="165"/>
          <ac:picMkLst>
            <pc:docMk/>
            <pc:sldMk cId="3362335548" sldId="347"/>
            <ac:picMk id="6" creationId="{08793D1D-C589-4C30-814B-26C271B35C19}"/>
          </ac:picMkLst>
        </pc:picChg>
        <pc:picChg chg="add mod topLvl">
          <ac:chgData name="Åkerman, Ulla" userId="d0083935-d6d3-4ce6-bb83-b342513b4304" providerId="ADAL" clId="{C8346BA7-EE6E-43AA-BA46-31027F0FE80E}" dt="2020-10-21T08:59:08.861" v="1975" actId="164"/>
          <ac:picMkLst>
            <pc:docMk/>
            <pc:sldMk cId="3362335548" sldId="347"/>
            <ac:picMk id="7" creationId="{7F7B858E-BA58-4E57-BC27-523483172A91}"/>
          </ac:picMkLst>
        </pc:picChg>
        <pc:picChg chg="add del mod">
          <ac:chgData name="Åkerman, Ulla" userId="d0083935-d6d3-4ce6-bb83-b342513b4304" providerId="ADAL" clId="{C8346BA7-EE6E-43AA-BA46-31027F0FE80E}" dt="2020-10-21T08:55:04.918" v="1939" actId="478"/>
          <ac:picMkLst>
            <pc:docMk/>
            <pc:sldMk cId="3362335548" sldId="347"/>
            <ac:picMk id="9" creationId="{1608522F-E04E-40C4-A2AE-D8DAF7AFC09C}"/>
          </ac:picMkLst>
        </pc:picChg>
        <pc:picChg chg="add mod topLvl">
          <ac:chgData name="Åkerman, Ulla" userId="d0083935-d6d3-4ce6-bb83-b342513b4304" providerId="ADAL" clId="{C8346BA7-EE6E-43AA-BA46-31027F0FE80E}" dt="2020-10-21T08:59:08.861" v="1975" actId="164"/>
          <ac:picMkLst>
            <pc:docMk/>
            <pc:sldMk cId="3362335548" sldId="347"/>
            <ac:picMk id="10" creationId="{EAC095C6-C433-40A9-BCB5-7CE8454BB584}"/>
          </ac:picMkLst>
        </pc:picChg>
        <pc:picChg chg="add mod topLvl">
          <ac:chgData name="Åkerman, Ulla" userId="d0083935-d6d3-4ce6-bb83-b342513b4304" providerId="ADAL" clId="{C8346BA7-EE6E-43AA-BA46-31027F0FE80E}" dt="2020-10-21T08:58:33.913" v="1971" actId="1076"/>
          <ac:picMkLst>
            <pc:docMk/>
            <pc:sldMk cId="3362335548" sldId="347"/>
            <ac:picMk id="11" creationId="{AF3DFC72-EEF3-4BDA-9353-3C224563932A}"/>
          </ac:picMkLst>
        </pc:picChg>
        <pc:picChg chg="add mod">
          <ac:chgData name="Åkerman, Ulla" userId="d0083935-d6d3-4ce6-bb83-b342513b4304" providerId="ADAL" clId="{C8346BA7-EE6E-43AA-BA46-31027F0FE80E}" dt="2020-10-21T08:59:08.861" v="1975" actId="164"/>
          <ac:picMkLst>
            <pc:docMk/>
            <pc:sldMk cId="3362335548" sldId="347"/>
            <ac:picMk id="14" creationId="{414B835A-5621-4800-9339-0EA94E4F5C11}"/>
          </ac:picMkLst>
        </pc:picChg>
        <pc:picChg chg="add mod">
          <ac:chgData name="Åkerman, Ulla" userId="d0083935-d6d3-4ce6-bb83-b342513b4304" providerId="ADAL" clId="{C8346BA7-EE6E-43AA-BA46-31027F0FE80E}" dt="2020-10-21T09:02:19.479" v="1996" actId="164"/>
          <ac:picMkLst>
            <pc:docMk/>
            <pc:sldMk cId="3362335548" sldId="347"/>
            <ac:picMk id="16" creationId="{ED41C675-EA72-4018-A3EE-171213D65C1E}"/>
          </ac:picMkLst>
        </pc:picChg>
        <pc:picChg chg="add mod">
          <ac:chgData name="Åkerman, Ulla" userId="d0083935-d6d3-4ce6-bb83-b342513b4304" providerId="ADAL" clId="{C8346BA7-EE6E-43AA-BA46-31027F0FE80E}" dt="2020-10-21T09:02:19.479" v="1996" actId="164"/>
          <ac:picMkLst>
            <pc:docMk/>
            <pc:sldMk cId="3362335548" sldId="347"/>
            <ac:picMk id="17" creationId="{803CC0AF-795F-4A53-95DC-0A4EEDC172B4}"/>
          </ac:picMkLst>
        </pc:picChg>
        <pc:picChg chg="add mod">
          <ac:chgData name="Åkerman, Ulla" userId="d0083935-d6d3-4ce6-bb83-b342513b4304" providerId="ADAL" clId="{C8346BA7-EE6E-43AA-BA46-31027F0FE80E}" dt="2020-10-21T09:10:12.946" v="2027" actId="164"/>
          <ac:picMkLst>
            <pc:docMk/>
            <pc:sldMk cId="3362335548" sldId="347"/>
            <ac:picMk id="19" creationId="{4077BBA2-C09C-4E77-86A1-B1B81F6B308F}"/>
          </ac:picMkLst>
        </pc:picChg>
        <pc:picChg chg="add mod">
          <ac:chgData name="Åkerman, Ulla" userId="d0083935-d6d3-4ce6-bb83-b342513b4304" providerId="ADAL" clId="{C8346BA7-EE6E-43AA-BA46-31027F0FE80E}" dt="2020-10-21T09:10:12.946" v="2027" actId="164"/>
          <ac:picMkLst>
            <pc:docMk/>
            <pc:sldMk cId="3362335548" sldId="347"/>
            <ac:picMk id="20" creationId="{F0BD2A1F-A26E-4520-8B29-69C95D698769}"/>
          </ac:picMkLst>
        </pc:picChg>
      </pc:sldChg>
    </pc:docChg>
  </pc:docChgLst>
  <pc:docChgLst>
    <pc:chgData name="Anki Grundelius" userId="b72613fe-490e-4435-b2c8-0ced5966a88c" providerId="ADAL" clId="{1CB89720-8075-4AF0-B0FF-23FAE1FD48BF}"/>
    <pc:docChg chg="modSld">
      <pc:chgData name="Anki Grundelius" userId="b72613fe-490e-4435-b2c8-0ced5966a88c" providerId="ADAL" clId="{1CB89720-8075-4AF0-B0FF-23FAE1FD48BF}" dt="2020-10-13T15:11:12.642" v="41" actId="20577"/>
      <pc:docMkLst>
        <pc:docMk/>
      </pc:docMkLst>
      <pc:sldChg chg="modSp">
        <pc:chgData name="Anki Grundelius" userId="b72613fe-490e-4435-b2c8-0ced5966a88c" providerId="ADAL" clId="{1CB89720-8075-4AF0-B0FF-23FAE1FD48BF}" dt="2020-10-13T15:11:12.642" v="41" actId="20577"/>
        <pc:sldMkLst>
          <pc:docMk/>
          <pc:sldMk cId="2615051094" sldId="326"/>
        </pc:sldMkLst>
        <pc:spChg chg="mod">
          <ac:chgData name="Anki Grundelius" userId="b72613fe-490e-4435-b2c8-0ced5966a88c" providerId="ADAL" clId="{1CB89720-8075-4AF0-B0FF-23FAE1FD48BF}" dt="2020-10-13T15:11:12.642" v="41" actId="20577"/>
          <ac:spMkLst>
            <pc:docMk/>
            <pc:sldMk cId="2615051094" sldId="326"/>
            <ac:spMk id="7" creationId="{4736D399-2CFA-43B4-B9B8-CF59B9956A13}"/>
          </ac:spMkLst>
        </pc:spChg>
      </pc:sldChg>
    </pc:docChg>
  </pc:docChgLst>
  <pc:docChgLst>
    <pc:chgData name="Grundelius, Anki" userId="b72613fe-490e-4435-b2c8-0ced5966a88c" providerId="ADAL" clId="{1CB89720-8075-4AF0-B0FF-23FAE1FD48BF}"/>
    <pc:docChg chg="undo custSel addSld delSld modSld sldOrd">
      <pc:chgData name="Grundelius, Anki" userId="b72613fe-490e-4435-b2c8-0ced5966a88c" providerId="ADAL" clId="{1CB89720-8075-4AF0-B0FF-23FAE1FD48BF}" dt="2020-10-19T07:56:09.861" v="6389" actId="13244"/>
      <pc:docMkLst>
        <pc:docMk/>
      </pc:docMkLst>
      <pc:sldChg chg="del ord modTransition">
        <pc:chgData name="Grundelius, Anki" userId="b72613fe-490e-4435-b2c8-0ced5966a88c" providerId="ADAL" clId="{1CB89720-8075-4AF0-B0FF-23FAE1FD48BF}" dt="2020-10-14T10:19:26.646" v="3569" actId="2696"/>
        <pc:sldMkLst>
          <pc:docMk/>
          <pc:sldMk cId="1038567681" sldId="256"/>
        </pc:sldMkLst>
      </pc:sldChg>
      <pc:sldChg chg="del ord modTransition">
        <pc:chgData name="Grundelius, Anki" userId="b72613fe-490e-4435-b2c8-0ced5966a88c" providerId="ADAL" clId="{1CB89720-8075-4AF0-B0FF-23FAE1FD48BF}" dt="2020-10-14T10:19:26.657" v="3570" actId="2696"/>
        <pc:sldMkLst>
          <pc:docMk/>
          <pc:sldMk cId="4072139747" sldId="262"/>
        </pc:sldMkLst>
      </pc:sldChg>
      <pc:sldChg chg="del ord modTransition">
        <pc:chgData name="Grundelius, Anki" userId="b72613fe-490e-4435-b2c8-0ced5966a88c" providerId="ADAL" clId="{1CB89720-8075-4AF0-B0FF-23FAE1FD48BF}" dt="2020-10-14T10:19:26.669" v="3571" actId="2696"/>
        <pc:sldMkLst>
          <pc:docMk/>
          <pc:sldMk cId="1283688419" sldId="263"/>
        </pc:sldMkLst>
      </pc:sldChg>
      <pc:sldChg chg="del ord modTransition">
        <pc:chgData name="Grundelius, Anki" userId="b72613fe-490e-4435-b2c8-0ced5966a88c" providerId="ADAL" clId="{1CB89720-8075-4AF0-B0FF-23FAE1FD48BF}" dt="2020-10-14T10:19:26.687" v="3572" actId="2696"/>
        <pc:sldMkLst>
          <pc:docMk/>
          <pc:sldMk cId="1465579621" sldId="266"/>
        </pc:sldMkLst>
      </pc:sldChg>
      <pc:sldChg chg="del ord modTransition">
        <pc:chgData name="Grundelius, Anki" userId="b72613fe-490e-4435-b2c8-0ced5966a88c" providerId="ADAL" clId="{1CB89720-8075-4AF0-B0FF-23FAE1FD48BF}" dt="2020-10-14T10:19:26.728" v="3573" actId="2696"/>
        <pc:sldMkLst>
          <pc:docMk/>
          <pc:sldMk cId="927715257" sldId="267"/>
        </pc:sldMkLst>
      </pc:sldChg>
      <pc:sldChg chg="del ord modTransition">
        <pc:chgData name="Grundelius, Anki" userId="b72613fe-490e-4435-b2c8-0ced5966a88c" providerId="ADAL" clId="{1CB89720-8075-4AF0-B0FF-23FAE1FD48BF}" dt="2020-10-14T10:19:26.747" v="3574" actId="2696"/>
        <pc:sldMkLst>
          <pc:docMk/>
          <pc:sldMk cId="914318369" sldId="279"/>
        </pc:sldMkLst>
      </pc:sldChg>
      <pc:sldChg chg="del ord modTransition">
        <pc:chgData name="Grundelius, Anki" userId="b72613fe-490e-4435-b2c8-0ced5966a88c" providerId="ADAL" clId="{1CB89720-8075-4AF0-B0FF-23FAE1FD48BF}" dt="2020-10-14T10:19:26.768" v="3575" actId="2696"/>
        <pc:sldMkLst>
          <pc:docMk/>
          <pc:sldMk cId="2779795154" sldId="280"/>
        </pc:sldMkLst>
      </pc:sldChg>
      <pc:sldChg chg="del ord modTransition">
        <pc:chgData name="Grundelius, Anki" userId="b72613fe-490e-4435-b2c8-0ced5966a88c" providerId="ADAL" clId="{1CB89720-8075-4AF0-B0FF-23FAE1FD48BF}" dt="2020-10-14T10:19:26.796" v="3576" actId="2696"/>
        <pc:sldMkLst>
          <pc:docMk/>
          <pc:sldMk cId="403750710" sldId="281"/>
        </pc:sldMkLst>
      </pc:sldChg>
      <pc:sldChg chg="del ord modTransition">
        <pc:chgData name="Grundelius, Anki" userId="b72613fe-490e-4435-b2c8-0ced5966a88c" providerId="ADAL" clId="{1CB89720-8075-4AF0-B0FF-23FAE1FD48BF}" dt="2020-10-14T10:19:26.821" v="3577" actId="2696"/>
        <pc:sldMkLst>
          <pc:docMk/>
          <pc:sldMk cId="3440340337" sldId="282"/>
        </pc:sldMkLst>
      </pc:sldChg>
      <pc:sldChg chg="del ord modTransition">
        <pc:chgData name="Grundelius, Anki" userId="b72613fe-490e-4435-b2c8-0ced5966a88c" providerId="ADAL" clId="{1CB89720-8075-4AF0-B0FF-23FAE1FD48BF}" dt="2020-10-14T10:19:26.848" v="3578" actId="2696"/>
        <pc:sldMkLst>
          <pc:docMk/>
          <pc:sldMk cId="402342578" sldId="283"/>
        </pc:sldMkLst>
      </pc:sldChg>
      <pc:sldChg chg="del ord modTransition">
        <pc:chgData name="Grundelius, Anki" userId="b72613fe-490e-4435-b2c8-0ced5966a88c" providerId="ADAL" clId="{1CB89720-8075-4AF0-B0FF-23FAE1FD48BF}" dt="2020-10-14T10:19:26.892" v="3580" actId="2696"/>
        <pc:sldMkLst>
          <pc:docMk/>
          <pc:sldMk cId="424620886" sldId="284"/>
        </pc:sldMkLst>
      </pc:sldChg>
      <pc:sldChg chg="del ord modTransition">
        <pc:chgData name="Grundelius, Anki" userId="b72613fe-490e-4435-b2c8-0ced5966a88c" providerId="ADAL" clId="{1CB89720-8075-4AF0-B0FF-23FAE1FD48BF}" dt="2020-10-14T10:19:26.908" v="3581" actId="2696"/>
        <pc:sldMkLst>
          <pc:docMk/>
          <pc:sldMk cId="1396834278" sldId="285"/>
        </pc:sldMkLst>
      </pc:sldChg>
      <pc:sldChg chg="modSp del ord modTransition">
        <pc:chgData name="Grundelius, Anki" userId="b72613fe-490e-4435-b2c8-0ced5966a88c" providerId="ADAL" clId="{1CB89720-8075-4AF0-B0FF-23FAE1FD48BF}" dt="2020-10-14T10:19:26.867" v="3579" actId="2696"/>
        <pc:sldMkLst>
          <pc:docMk/>
          <pc:sldMk cId="330384533" sldId="286"/>
        </pc:sldMkLst>
        <pc:spChg chg="mod">
          <ac:chgData name="Grundelius, Anki" userId="b72613fe-490e-4435-b2c8-0ced5966a88c" providerId="ADAL" clId="{1CB89720-8075-4AF0-B0FF-23FAE1FD48BF}" dt="2020-10-13T09:20:08.964" v="784" actId="1076"/>
          <ac:spMkLst>
            <pc:docMk/>
            <pc:sldMk cId="330384533" sldId="286"/>
            <ac:spMk id="20" creationId="{C6786E86-9B6F-4F15-AB95-EB80F656C3B5}"/>
          </ac:spMkLst>
        </pc:spChg>
      </pc:sldChg>
      <pc:sldChg chg="del ord modTransition">
        <pc:chgData name="Grundelius, Anki" userId="b72613fe-490e-4435-b2c8-0ced5966a88c" providerId="ADAL" clId="{1CB89720-8075-4AF0-B0FF-23FAE1FD48BF}" dt="2020-10-14T10:19:26.956" v="3582" actId="2696"/>
        <pc:sldMkLst>
          <pc:docMk/>
          <pc:sldMk cId="3016635106" sldId="287"/>
        </pc:sldMkLst>
      </pc:sldChg>
      <pc:sldChg chg="del ord modTransition">
        <pc:chgData name="Grundelius, Anki" userId="b72613fe-490e-4435-b2c8-0ced5966a88c" providerId="ADAL" clId="{1CB89720-8075-4AF0-B0FF-23FAE1FD48BF}" dt="2020-10-14T10:19:26.998" v="3583" actId="2696"/>
        <pc:sldMkLst>
          <pc:docMk/>
          <pc:sldMk cId="2641903434" sldId="288"/>
        </pc:sldMkLst>
      </pc:sldChg>
      <pc:sldChg chg="del ord modTransition">
        <pc:chgData name="Grundelius, Anki" userId="b72613fe-490e-4435-b2c8-0ced5966a88c" providerId="ADAL" clId="{1CB89720-8075-4AF0-B0FF-23FAE1FD48BF}" dt="2020-10-14T10:19:27.016" v="3584" actId="2696"/>
        <pc:sldMkLst>
          <pc:docMk/>
          <pc:sldMk cId="2580366624" sldId="289"/>
        </pc:sldMkLst>
      </pc:sldChg>
      <pc:sldChg chg="del ord modTransition">
        <pc:chgData name="Grundelius, Anki" userId="b72613fe-490e-4435-b2c8-0ced5966a88c" providerId="ADAL" clId="{1CB89720-8075-4AF0-B0FF-23FAE1FD48BF}" dt="2020-10-14T10:19:27.033" v="3585" actId="2696"/>
        <pc:sldMkLst>
          <pc:docMk/>
          <pc:sldMk cId="3329052335" sldId="290"/>
        </pc:sldMkLst>
      </pc:sldChg>
      <pc:sldChg chg="del ord modTransition">
        <pc:chgData name="Grundelius, Anki" userId="b72613fe-490e-4435-b2c8-0ced5966a88c" providerId="ADAL" clId="{1CB89720-8075-4AF0-B0FF-23FAE1FD48BF}" dt="2020-10-14T10:19:27.050" v="3586" actId="2696"/>
        <pc:sldMkLst>
          <pc:docMk/>
          <pc:sldMk cId="3865208866" sldId="291"/>
        </pc:sldMkLst>
      </pc:sldChg>
      <pc:sldChg chg="del ord modTransition">
        <pc:chgData name="Grundelius, Anki" userId="b72613fe-490e-4435-b2c8-0ced5966a88c" providerId="ADAL" clId="{1CB89720-8075-4AF0-B0FF-23FAE1FD48BF}" dt="2020-10-14T10:19:27.091" v="3588" actId="2696"/>
        <pc:sldMkLst>
          <pc:docMk/>
          <pc:sldMk cId="2828475643" sldId="292"/>
        </pc:sldMkLst>
      </pc:sldChg>
      <pc:sldChg chg="del ord modTransition">
        <pc:chgData name="Grundelius, Anki" userId="b72613fe-490e-4435-b2c8-0ced5966a88c" providerId="ADAL" clId="{1CB89720-8075-4AF0-B0FF-23FAE1FD48BF}" dt="2020-10-14T10:19:27.108" v="3589" actId="2696"/>
        <pc:sldMkLst>
          <pc:docMk/>
          <pc:sldMk cId="2021188250" sldId="293"/>
        </pc:sldMkLst>
      </pc:sldChg>
      <pc:sldChg chg="del">
        <pc:chgData name="Grundelius, Anki" userId="b72613fe-490e-4435-b2c8-0ced5966a88c" providerId="ADAL" clId="{1CB89720-8075-4AF0-B0FF-23FAE1FD48BF}" dt="2020-10-09T14:49:10.063" v="0" actId="2696"/>
        <pc:sldMkLst>
          <pc:docMk/>
          <pc:sldMk cId="2907277368" sldId="294"/>
        </pc:sldMkLst>
      </pc:sldChg>
      <pc:sldChg chg="del ord modTransition">
        <pc:chgData name="Grundelius, Anki" userId="b72613fe-490e-4435-b2c8-0ced5966a88c" providerId="ADAL" clId="{1CB89720-8075-4AF0-B0FF-23FAE1FD48BF}" dt="2020-10-14T10:19:27.070" v="3587" actId="2696"/>
        <pc:sldMkLst>
          <pc:docMk/>
          <pc:sldMk cId="2390923828" sldId="295"/>
        </pc:sldMkLst>
      </pc:sldChg>
      <pc:sldChg chg="del">
        <pc:chgData name="Grundelius, Anki" userId="b72613fe-490e-4435-b2c8-0ced5966a88c" providerId="ADAL" clId="{1CB89720-8075-4AF0-B0FF-23FAE1FD48BF}" dt="2020-10-09T14:49:10.079" v="1" actId="2696"/>
        <pc:sldMkLst>
          <pc:docMk/>
          <pc:sldMk cId="3027839522" sldId="296"/>
        </pc:sldMkLst>
      </pc:sldChg>
      <pc:sldChg chg="del">
        <pc:chgData name="Grundelius, Anki" userId="b72613fe-490e-4435-b2c8-0ced5966a88c" providerId="ADAL" clId="{1CB89720-8075-4AF0-B0FF-23FAE1FD48BF}" dt="2020-10-09T14:49:10.120" v="2" actId="2696"/>
        <pc:sldMkLst>
          <pc:docMk/>
          <pc:sldMk cId="2740235148" sldId="297"/>
        </pc:sldMkLst>
      </pc:sldChg>
      <pc:sldChg chg="del">
        <pc:chgData name="Grundelius, Anki" userId="b72613fe-490e-4435-b2c8-0ced5966a88c" providerId="ADAL" clId="{1CB89720-8075-4AF0-B0FF-23FAE1FD48BF}" dt="2020-10-09T14:49:10.140" v="3" actId="2696"/>
        <pc:sldMkLst>
          <pc:docMk/>
          <pc:sldMk cId="2746889058" sldId="298"/>
        </pc:sldMkLst>
      </pc:sldChg>
      <pc:sldChg chg="del">
        <pc:chgData name="Grundelius, Anki" userId="b72613fe-490e-4435-b2c8-0ced5966a88c" providerId="ADAL" clId="{1CB89720-8075-4AF0-B0FF-23FAE1FD48BF}" dt="2020-10-09T14:49:10.183" v="5" actId="2696"/>
        <pc:sldMkLst>
          <pc:docMk/>
          <pc:sldMk cId="1411404113" sldId="299"/>
        </pc:sldMkLst>
      </pc:sldChg>
      <pc:sldChg chg="del">
        <pc:chgData name="Grundelius, Anki" userId="b72613fe-490e-4435-b2c8-0ced5966a88c" providerId="ADAL" clId="{1CB89720-8075-4AF0-B0FF-23FAE1FD48BF}" dt="2020-10-09T14:49:10.209" v="6" actId="2696"/>
        <pc:sldMkLst>
          <pc:docMk/>
          <pc:sldMk cId="2839079352" sldId="300"/>
        </pc:sldMkLst>
      </pc:sldChg>
      <pc:sldChg chg="del">
        <pc:chgData name="Grundelius, Anki" userId="b72613fe-490e-4435-b2c8-0ced5966a88c" providerId="ADAL" clId="{1CB89720-8075-4AF0-B0FF-23FAE1FD48BF}" dt="2020-10-09T14:49:10.226" v="7" actId="2696"/>
        <pc:sldMkLst>
          <pc:docMk/>
          <pc:sldMk cId="3011255560" sldId="301"/>
        </pc:sldMkLst>
      </pc:sldChg>
      <pc:sldChg chg="del">
        <pc:chgData name="Grundelius, Anki" userId="b72613fe-490e-4435-b2c8-0ced5966a88c" providerId="ADAL" clId="{1CB89720-8075-4AF0-B0FF-23FAE1FD48BF}" dt="2020-10-09T14:49:10.164" v="4" actId="2696"/>
        <pc:sldMkLst>
          <pc:docMk/>
          <pc:sldMk cId="1698874064" sldId="302"/>
        </pc:sldMkLst>
      </pc:sldChg>
      <pc:sldChg chg="del">
        <pc:chgData name="Grundelius, Anki" userId="b72613fe-490e-4435-b2c8-0ced5966a88c" providerId="ADAL" clId="{1CB89720-8075-4AF0-B0FF-23FAE1FD48BF}" dt="2020-10-09T14:49:10.249" v="8" actId="2696"/>
        <pc:sldMkLst>
          <pc:docMk/>
          <pc:sldMk cId="642725794" sldId="303"/>
        </pc:sldMkLst>
      </pc:sldChg>
      <pc:sldChg chg="del">
        <pc:chgData name="Grundelius, Anki" userId="b72613fe-490e-4435-b2c8-0ced5966a88c" providerId="ADAL" clId="{1CB89720-8075-4AF0-B0FF-23FAE1FD48BF}" dt="2020-10-09T14:49:10.264" v="9" actId="2696"/>
        <pc:sldMkLst>
          <pc:docMk/>
          <pc:sldMk cId="1988636324" sldId="304"/>
        </pc:sldMkLst>
      </pc:sldChg>
      <pc:sldChg chg="del">
        <pc:chgData name="Grundelius, Anki" userId="b72613fe-490e-4435-b2c8-0ced5966a88c" providerId="ADAL" clId="{1CB89720-8075-4AF0-B0FF-23FAE1FD48BF}" dt="2020-10-09T14:49:10.299" v="10" actId="2696"/>
        <pc:sldMkLst>
          <pc:docMk/>
          <pc:sldMk cId="1449991376" sldId="305"/>
        </pc:sldMkLst>
      </pc:sldChg>
      <pc:sldChg chg="del">
        <pc:chgData name="Grundelius, Anki" userId="b72613fe-490e-4435-b2c8-0ced5966a88c" providerId="ADAL" clId="{1CB89720-8075-4AF0-B0FF-23FAE1FD48BF}" dt="2020-10-09T14:49:10.333" v="11" actId="2696"/>
        <pc:sldMkLst>
          <pc:docMk/>
          <pc:sldMk cId="3211372861" sldId="306"/>
        </pc:sldMkLst>
      </pc:sldChg>
      <pc:sldChg chg="del">
        <pc:chgData name="Grundelius, Anki" userId="b72613fe-490e-4435-b2c8-0ced5966a88c" providerId="ADAL" clId="{1CB89720-8075-4AF0-B0FF-23FAE1FD48BF}" dt="2020-10-09T14:49:10.350" v="12" actId="2696"/>
        <pc:sldMkLst>
          <pc:docMk/>
          <pc:sldMk cId="1165841101" sldId="307"/>
        </pc:sldMkLst>
      </pc:sldChg>
      <pc:sldChg chg="del">
        <pc:chgData name="Grundelius, Anki" userId="b72613fe-490e-4435-b2c8-0ced5966a88c" providerId="ADAL" clId="{1CB89720-8075-4AF0-B0FF-23FAE1FD48BF}" dt="2020-10-09T14:49:10.363" v="13" actId="2696"/>
        <pc:sldMkLst>
          <pc:docMk/>
          <pc:sldMk cId="340238818" sldId="308"/>
        </pc:sldMkLst>
      </pc:sldChg>
      <pc:sldChg chg="del">
        <pc:chgData name="Grundelius, Anki" userId="b72613fe-490e-4435-b2c8-0ced5966a88c" providerId="ADAL" clId="{1CB89720-8075-4AF0-B0FF-23FAE1FD48BF}" dt="2020-10-09T14:49:10.376" v="14" actId="2696"/>
        <pc:sldMkLst>
          <pc:docMk/>
          <pc:sldMk cId="3521680593" sldId="309"/>
        </pc:sldMkLst>
      </pc:sldChg>
      <pc:sldChg chg="del">
        <pc:chgData name="Grundelius, Anki" userId="b72613fe-490e-4435-b2c8-0ced5966a88c" providerId="ADAL" clId="{1CB89720-8075-4AF0-B0FF-23FAE1FD48BF}" dt="2020-10-09T14:49:10.416" v="15" actId="2696"/>
        <pc:sldMkLst>
          <pc:docMk/>
          <pc:sldMk cId="353312310" sldId="310"/>
        </pc:sldMkLst>
      </pc:sldChg>
      <pc:sldChg chg="del">
        <pc:chgData name="Grundelius, Anki" userId="b72613fe-490e-4435-b2c8-0ced5966a88c" providerId="ADAL" clId="{1CB89720-8075-4AF0-B0FF-23FAE1FD48BF}" dt="2020-10-09T14:49:10.431" v="16" actId="2696"/>
        <pc:sldMkLst>
          <pc:docMk/>
          <pc:sldMk cId="2026214857" sldId="311"/>
        </pc:sldMkLst>
      </pc:sldChg>
      <pc:sldChg chg="del">
        <pc:chgData name="Grundelius, Anki" userId="b72613fe-490e-4435-b2c8-0ced5966a88c" providerId="ADAL" clId="{1CB89720-8075-4AF0-B0FF-23FAE1FD48BF}" dt="2020-10-09T14:49:10.442" v="17" actId="2696"/>
        <pc:sldMkLst>
          <pc:docMk/>
          <pc:sldMk cId="2522360315" sldId="312"/>
        </pc:sldMkLst>
      </pc:sldChg>
      <pc:sldChg chg="del">
        <pc:chgData name="Grundelius, Anki" userId="b72613fe-490e-4435-b2c8-0ced5966a88c" providerId="ADAL" clId="{1CB89720-8075-4AF0-B0FF-23FAE1FD48BF}" dt="2020-10-09T14:49:10.453" v="18" actId="2696"/>
        <pc:sldMkLst>
          <pc:docMk/>
          <pc:sldMk cId="2090856428" sldId="313"/>
        </pc:sldMkLst>
      </pc:sldChg>
      <pc:sldChg chg="addSp delSp modSp">
        <pc:chgData name="Grundelius, Anki" userId="b72613fe-490e-4435-b2c8-0ced5966a88c" providerId="ADAL" clId="{1CB89720-8075-4AF0-B0FF-23FAE1FD48BF}" dt="2020-10-19T07:49:21.744" v="6380" actId="13244"/>
        <pc:sldMkLst>
          <pc:docMk/>
          <pc:sldMk cId="3315617300" sldId="314"/>
        </pc:sldMkLst>
        <pc:spChg chg="mod">
          <ac:chgData name="Grundelius, Anki" userId="b72613fe-490e-4435-b2c8-0ced5966a88c" providerId="ADAL" clId="{1CB89720-8075-4AF0-B0FF-23FAE1FD48BF}" dt="2020-10-19T07:49:12.131" v="6379" actId="13244"/>
          <ac:spMkLst>
            <pc:docMk/>
            <pc:sldMk cId="3315617300" sldId="314"/>
            <ac:spMk id="2" creationId="{B3D9FD98-6431-4481-AFA7-5B222F4ACDDE}"/>
          </ac:spMkLst>
        </pc:spChg>
        <pc:spChg chg="mod">
          <ac:chgData name="Grundelius, Anki" userId="b72613fe-490e-4435-b2c8-0ced5966a88c" providerId="ADAL" clId="{1CB89720-8075-4AF0-B0FF-23FAE1FD48BF}" dt="2020-10-19T07:49:21.744" v="6380" actId="13244"/>
          <ac:spMkLst>
            <pc:docMk/>
            <pc:sldMk cId="3315617300" sldId="314"/>
            <ac:spMk id="7" creationId="{8786C1A2-0088-4716-8523-4DF8799E79DD}"/>
          </ac:spMkLst>
        </pc:spChg>
        <pc:spChg chg="add del mod">
          <ac:chgData name="Grundelius, Anki" userId="b72613fe-490e-4435-b2c8-0ced5966a88c" providerId="ADAL" clId="{1CB89720-8075-4AF0-B0FF-23FAE1FD48BF}" dt="2020-10-13T07:56:44.772" v="67" actId="931"/>
          <ac:spMkLst>
            <pc:docMk/>
            <pc:sldMk cId="3315617300" sldId="314"/>
            <ac:spMk id="8" creationId="{BC9DA4A6-618F-4AF9-B1C5-5199A9609591}"/>
          </ac:spMkLst>
        </pc:spChg>
        <pc:picChg chg="add mod">
          <ac:chgData name="Grundelius, Anki" userId="b72613fe-490e-4435-b2c8-0ced5966a88c" providerId="ADAL" clId="{1CB89720-8075-4AF0-B0FF-23FAE1FD48BF}" dt="2020-10-13T07:57:22.464" v="231" actId="962"/>
          <ac:picMkLst>
            <pc:docMk/>
            <pc:sldMk cId="3315617300" sldId="314"/>
            <ac:picMk id="10" creationId="{0006A1B6-5F8E-4DF9-BD1D-97A5F26575FF}"/>
          </ac:picMkLst>
        </pc:picChg>
        <pc:picChg chg="del">
          <ac:chgData name="Grundelius, Anki" userId="b72613fe-490e-4435-b2c8-0ced5966a88c" providerId="ADAL" clId="{1CB89720-8075-4AF0-B0FF-23FAE1FD48BF}" dt="2020-10-13T07:56:40.721" v="66" actId="478"/>
          <ac:picMkLst>
            <pc:docMk/>
            <pc:sldMk cId="3315617300" sldId="314"/>
            <ac:picMk id="15" creationId="{6DBC984F-E932-4870-A739-369CB26C0500}"/>
          </ac:picMkLst>
        </pc:picChg>
      </pc:sldChg>
      <pc:sldChg chg="modSp">
        <pc:chgData name="Grundelius, Anki" userId="b72613fe-490e-4435-b2c8-0ced5966a88c" providerId="ADAL" clId="{1CB89720-8075-4AF0-B0FF-23FAE1FD48BF}" dt="2020-10-19T07:52:56.606" v="6381" actId="13244"/>
        <pc:sldMkLst>
          <pc:docMk/>
          <pc:sldMk cId="2332786813" sldId="315"/>
        </pc:sldMkLst>
        <pc:spChg chg="mod">
          <ac:chgData name="Grundelius, Anki" userId="b72613fe-490e-4435-b2c8-0ced5966a88c" providerId="ADAL" clId="{1CB89720-8075-4AF0-B0FF-23FAE1FD48BF}" dt="2020-10-19T07:52:56.606" v="6381" actId="13244"/>
          <ac:spMkLst>
            <pc:docMk/>
            <pc:sldMk cId="2332786813" sldId="315"/>
            <ac:spMk id="2" creationId="{245700E6-206E-4C4C-BD26-A1C9E4C7640A}"/>
          </ac:spMkLst>
        </pc:spChg>
      </pc:sldChg>
      <pc:sldChg chg="del ord modTransition">
        <pc:chgData name="Grundelius, Anki" userId="b72613fe-490e-4435-b2c8-0ced5966a88c" providerId="ADAL" clId="{1CB89720-8075-4AF0-B0FF-23FAE1FD48BF}" dt="2020-10-14T10:19:27.123" v="3590" actId="2696"/>
        <pc:sldMkLst>
          <pc:docMk/>
          <pc:sldMk cId="3003029997" sldId="316"/>
        </pc:sldMkLst>
      </pc:sldChg>
      <pc:sldChg chg="del ord modTransition">
        <pc:chgData name="Grundelius, Anki" userId="b72613fe-490e-4435-b2c8-0ced5966a88c" providerId="ADAL" clId="{1CB89720-8075-4AF0-B0FF-23FAE1FD48BF}" dt="2020-10-14T10:19:27.149" v="3591" actId="2696"/>
        <pc:sldMkLst>
          <pc:docMk/>
          <pc:sldMk cId="2860455523" sldId="317"/>
        </pc:sldMkLst>
      </pc:sldChg>
      <pc:sldChg chg="modSp">
        <pc:chgData name="Grundelius, Anki" userId="b72613fe-490e-4435-b2c8-0ced5966a88c" providerId="ADAL" clId="{1CB89720-8075-4AF0-B0FF-23FAE1FD48BF}" dt="2020-10-19T07:53:19.567" v="6383" actId="13244"/>
        <pc:sldMkLst>
          <pc:docMk/>
          <pc:sldMk cId="141904808" sldId="318"/>
        </pc:sldMkLst>
        <pc:spChg chg="mod">
          <ac:chgData name="Grundelius, Anki" userId="b72613fe-490e-4435-b2c8-0ced5966a88c" providerId="ADAL" clId="{1CB89720-8075-4AF0-B0FF-23FAE1FD48BF}" dt="2020-10-19T07:53:08.437" v="6382" actId="13244"/>
          <ac:spMkLst>
            <pc:docMk/>
            <pc:sldMk cId="141904808" sldId="318"/>
            <ac:spMk id="2" creationId="{8D2B00BA-A544-41B3-936D-480DA53D8A18}"/>
          </ac:spMkLst>
        </pc:spChg>
        <pc:spChg chg="mod">
          <ac:chgData name="Grundelius, Anki" userId="b72613fe-490e-4435-b2c8-0ced5966a88c" providerId="ADAL" clId="{1CB89720-8075-4AF0-B0FF-23FAE1FD48BF}" dt="2020-10-19T07:53:19.567" v="6383" actId="13244"/>
          <ac:spMkLst>
            <pc:docMk/>
            <pc:sldMk cId="141904808" sldId="318"/>
            <ac:spMk id="7" creationId="{D4422397-E787-42A5-9BAA-88253D23C9A4}"/>
          </ac:spMkLst>
        </pc:spChg>
      </pc:sldChg>
      <pc:sldChg chg="modSp">
        <pc:chgData name="Grundelius, Anki" userId="b72613fe-490e-4435-b2c8-0ced5966a88c" providerId="ADAL" clId="{1CB89720-8075-4AF0-B0FF-23FAE1FD48BF}" dt="2020-10-19T07:53:35.481" v="6385" actId="13244"/>
        <pc:sldMkLst>
          <pc:docMk/>
          <pc:sldMk cId="2693255530" sldId="319"/>
        </pc:sldMkLst>
        <pc:spChg chg="mod">
          <ac:chgData name="Grundelius, Anki" userId="b72613fe-490e-4435-b2c8-0ced5966a88c" providerId="ADAL" clId="{1CB89720-8075-4AF0-B0FF-23FAE1FD48BF}" dt="2020-10-19T07:53:30.541" v="6384" actId="13244"/>
          <ac:spMkLst>
            <pc:docMk/>
            <pc:sldMk cId="2693255530" sldId="319"/>
            <ac:spMk id="2" creationId="{CB20D011-AFBF-4AD3-B4D1-1615B5E3811A}"/>
          </ac:spMkLst>
        </pc:spChg>
        <pc:spChg chg="mod">
          <ac:chgData name="Grundelius, Anki" userId="b72613fe-490e-4435-b2c8-0ced5966a88c" providerId="ADAL" clId="{1CB89720-8075-4AF0-B0FF-23FAE1FD48BF}" dt="2020-10-19T07:53:35.481" v="6385" actId="13244"/>
          <ac:spMkLst>
            <pc:docMk/>
            <pc:sldMk cId="2693255530" sldId="319"/>
            <ac:spMk id="7" creationId="{36F6BDEC-0039-481F-A6CF-97F613C71E08}"/>
          </ac:spMkLst>
        </pc:spChg>
      </pc:sldChg>
      <pc:sldChg chg="modSp">
        <pc:chgData name="Grundelius, Anki" userId="b72613fe-490e-4435-b2c8-0ced5966a88c" providerId="ADAL" clId="{1CB89720-8075-4AF0-B0FF-23FAE1FD48BF}" dt="2020-10-19T07:53:46.140" v="6386" actId="13244"/>
        <pc:sldMkLst>
          <pc:docMk/>
          <pc:sldMk cId="3034249621" sldId="320"/>
        </pc:sldMkLst>
        <pc:spChg chg="mod">
          <ac:chgData name="Grundelius, Anki" userId="b72613fe-490e-4435-b2c8-0ced5966a88c" providerId="ADAL" clId="{1CB89720-8075-4AF0-B0FF-23FAE1FD48BF}" dt="2020-10-19T07:53:46.140" v="6386" actId="13244"/>
          <ac:spMkLst>
            <pc:docMk/>
            <pc:sldMk cId="3034249621" sldId="320"/>
            <ac:spMk id="2" creationId="{ACD27516-431F-4010-9782-95E548CB8B5E}"/>
          </ac:spMkLst>
        </pc:spChg>
      </pc:sldChg>
      <pc:sldChg chg="addSp delSp modSp">
        <pc:chgData name="Grundelius, Anki" userId="b72613fe-490e-4435-b2c8-0ced5966a88c" providerId="ADAL" clId="{1CB89720-8075-4AF0-B0FF-23FAE1FD48BF}" dt="2020-10-19T07:54:10.311" v="6388" actId="13244"/>
        <pc:sldMkLst>
          <pc:docMk/>
          <pc:sldMk cId="2779427517" sldId="321"/>
        </pc:sldMkLst>
        <pc:spChg chg="mod">
          <ac:chgData name="Grundelius, Anki" userId="b72613fe-490e-4435-b2c8-0ced5966a88c" providerId="ADAL" clId="{1CB89720-8075-4AF0-B0FF-23FAE1FD48BF}" dt="2020-10-19T07:53:53.895" v="6387" actId="13244"/>
          <ac:spMkLst>
            <pc:docMk/>
            <pc:sldMk cId="2779427517" sldId="321"/>
            <ac:spMk id="2" creationId="{8EFED33B-4A2D-4797-9C4E-22F3DAEC0ECF}"/>
          </ac:spMkLst>
        </pc:spChg>
        <pc:spChg chg="mod">
          <ac:chgData name="Grundelius, Anki" userId="b72613fe-490e-4435-b2c8-0ced5966a88c" providerId="ADAL" clId="{1CB89720-8075-4AF0-B0FF-23FAE1FD48BF}" dt="2020-10-19T07:54:10.311" v="6388" actId="13244"/>
          <ac:spMkLst>
            <pc:docMk/>
            <pc:sldMk cId="2779427517" sldId="321"/>
            <ac:spMk id="7" creationId="{793213FD-CD3D-4EC6-B0E8-92240D72F06D}"/>
          </ac:spMkLst>
        </pc:spChg>
        <pc:spChg chg="add del mod">
          <ac:chgData name="Grundelius, Anki" userId="b72613fe-490e-4435-b2c8-0ced5966a88c" providerId="ADAL" clId="{1CB89720-8075-4AF0-B0FF-23FAE1FD48BF}" dt="2020-10-15T08:42:29.565" v="5696" actId="931"/>
          <ac:spMkLst>
            <pc:docMk/>
            <pc:sldMk cId="2779427517" sldId="321"/>
            <ac:spMk id="8" creationId="{EB41F6B2-2F60-4DC9-B6A7-45AEC2C5AAE1}"/>
          </ac:spMkLst>
        </pc:spChg>
        <pc:spChg chg="add del mod">
          <ac:chgData name="Grundelius, Anki" userId="b72613fe-490e-4435-b2c8-0ced5966a88c" providerId="ADAL" clId="{1CB89720-8075-4AF0-B0FF-23FAE1FD48BF}" dt="2020-10-15T08:50:00.444" v="5702" actId="931"/>
          <ac:spMkLst>
            <pc:docMk/>
            <pc:sldMk cId="2779427517" sldId="321"/>
            <ac:spMk id="13" creationId="{6F2C80D8-C0EB-4588-9F28-31B34F710BDF}"/>
          </ac:spMkLst>
        </pc:spChg>
        <pc:picChg chg="del">
          <ac:chgData name="Grundelius, Anki" userId="b72613fe-490e-4435-b2c8-0ced5966a88c" providerId="ADAL" clId="{1CB89720-8075-4AF0-B0FF-23FAE1FD48BF}" dt="2020-10-15T08:42:13.695" v="5695" actId="478"/>
          <ac:picMkLst>
            <pc:docMk/>
            <pc:sldMk cId="2779427517" sldId="321"/>
            <ac:picMk id="10" creationId="{D9CD7241-AFC7-40A2-A9C3-301279DEFA65}"/>
          </ac:picMkLst>
        </pc:picChg>
        <pc:picChg chg="add del mod">
          <ac:chgData name="Grundelius, Anki" userId="b72613fe-490e-4435-b2c8-0ced5966a88c" providerId="ADAL" clId="{1CB89720-8075-4AF0-B0FF-23FAE1FD48BF}" dt="2020-10-15T08:49:50.680" v="5701" actId="478"/>
          <ac:picMkLst>
            <pc:docMk/>
            <pc:sldMk cId="2779427517" sldId="321"/>
            <ac:picMk id="11" creationId="{D6D8C51B-885D-41B4-8C63-FAB4D4B6BA58}"/>
          </ac:picMkLst>
        </pc:picChg>
        <pc:picChg chg="add mod">
          <ac:chgData name="Grundelius, Anki" userId="b72613fe-490e-4435-b2c8-0ced5966a88c" providerId="ADAL" clId="{1CB89720-8075-4AF0-B0FF-23FAE1FD48BF}" dt="2020-10-15T08:50:05.273" v="5706" actId="962"/>
          <ac:picMkLst>
            <pc:docMk/>
            <pc:sldMk cId="2779427517" sldId="321"/>
            <ac:picMk id="15" creationId="{E9DBF186-36D1-4F88-9D59-F5AF7A670EE5}"/>
          </ac:picMkLst>
        </pc:picChg>
      </pc:sldChg>
      <pc:sldChg chg="modSp">
        <pc:chgData name="Grundelius, Anki" userId="b72613fe-490e-4435-b2c8-0ced5966a88c" providerId="ADAL" clId="{1CB89720-8075-4AF0-B0FF-23FAE1FD48BF}" dt="2020-10-19T07:56:09.861" v="6389" actId="13244"/>
        <pc:sldMkLst>
          <pc:docMk/>
          <pc:sldMk cId="2207101687" sldId="322"/>
        </pc:sldMkLst>
        <pc:spChg chg="mod">
          <ac:chgData name="Grundelius, Anki" userId="b72613fe-490e-4435-b2c8-0ced5966a88c" providerId="ADAL" clId="{1CB89720-8075-4AF0-B0FF-23FAE1FD48BF}" dt="2020-10-19T07:56:09.861" v="6389" actId="13244"/>
          <ac:spMkLst>
            <pc:docMk/>
            <pc:sldMk cId="2207101687" sldId="322"/>
            <ac:spMk id="2" creationId="{7B3CFDD9-D770-4E53-86E3-9425BA99DEAF}"/>
          </ac:spMkLst>
        </pc:spChg>
      </pc:sldChg>
      <pc:sldChg chg="modSp">
        <pc:chgData name="Grundelius, Anki" userId="b72613fe-490e-4435-b2c8-0ced5966a88c" providerId="ADAL" clId="{1CB89720-8075-4AF0-B0FF-23FAE1FD48BF}" dt="2020-10-15T08:53:20.276" v="5795" actId="20577"/>
        <pc:sldMkLst>
          <pc:docMk/>
          <pc:sldMk cId="1141246981" sldId="323"/>
        </pc:sldMkLst>
        <pc:spChg chg="mod">
          <ac:chgData name="Grundelius, Anki" userId="b72613fe-490e-4435-b2c8-0ced5966a88c" providerId="ADAL" clId="{1CB89720-8075-4AF0-B0FF-23FAE1FD48BF}" dt="2020-10-15T08:53:20.276" v="5795" actId="20577"/>
          <ac:spMkLst>
            <pc:docMk/>
            <pc:sldMk cId="1141246981" sldId="323"/>
            <ac:spMk id="7" creationId="{289BF15A-6100-470A-862E-4C2C3B61E477}"/>
          </ac:spMkLst>
        </pc:spChg>
      </pc:sldChg>
      <pc:sldChg chg="add del">
        <pc:chgData name="Grundelius, Anki" userId="b72613fe-490e-4435-b2c8-0ced5966a88c" providerId="ADAL" clId="{1CB89720-8075-4AF0-B0FF-23FAE1FD48BF}" dt="2020-10-13T08:36:26.344" v="349"/>
        <pc:sldMkLst>
          <pc:docMk/>
          <pc:sldMk cId="2586956127" sldId="324"/>
        </pc:sldMkLst>
      </pc:sldChg>
      <pc:sldChg chg="addSp delSp modSp add modAnim">
        <pc:chgData name="Grundelius, Anki" userId="b72613fe-490e-4435-b2c8-0ced5966a88c" providerId="ADAL" clId="{1CB89720-8075-4AF0-B0FF-23FAE1FD48BF}" dt="2020-10-19T07:43:23.197" v="6376" actId="13244"/>
        <pc:sldMkLst>
          <pc:docMk/>
          <pc:sldMk cId="3473346265" sldId="324"/>
        </pc:sldMkLst>
        <pc:spChg chg="mod">
          <ac:chgData name="Grundelius, Anki" userId="b72613fe-490e-4435-b2c8-0ced5966a88c" providerId="ADAL" clId="{1CB89720-8075-4AF0-B0FF-23FAE1FD48BF}" dt="2020-10-14T15:11:32.303" v="5050" actId="13244"/>
          <ac:spMkLst>
            <pc:docMk/>
            <pc:sldMk cId="3473346265" sldId="324"/>
            <ac:spMk id="2" creationId="{8148DC55-2228-495B-A7EC-459A85F21748}"/>
          </ac:spMkLst>
        </pc:spChg>
        <pc:spChg chg="del">
          <ac:chgData name="Grundelius, Anki" userId="b72613fe-490e-4435-b2c8-0ced5966a88c" providerId="ADAL" clId="{1CB89720-8075-4AF0-B0FF-23FAE1FD48BF}" dt="2020-10-13T08:36:38.609" v="351" actId="478"/>
          <ac:spMkLst>
            <pc:docMk/>
            <pc:sldMk cId="3473346265" sldId="324"/>
            <ac:spMk id="3" creationId="{865EEEE7-4204-405F-9116-7812E979CCB0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8" creationId="{FF9EBC5A-6C03-4054-8AE4-C8A10115641B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9" creationId="{D433AB37-EBDD-4BCA-9DAD-322233E5B16A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0" creationId="{3B11D149-A821-4A81-955F-89D85E327705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1" creationId="{01228DF8-1826-4777-A6E2-D57CA7F4C19D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2" creationId="{23491191-23FA-4FB0-974F-14F9B1FBC98F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3" creationId="{AF817622-7F96-40BC-AD55-51D72B55CB91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4" creationId="{88B443D8-D7F6-4BDD-90A8-775A6CBDD941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5" creationId="{3A4D6095-5BE0-4FB9-94BB-50538A4A3714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6" creationId="{DF798D20-ADC4-42E1-8FD2-7815E471B3B9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7" creationId="{8C4FE30B-C9E4-4B75-B025-836BEAD7CC29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8" creationId="{E4DB716D-DF03-44A8-B5AD-23B6EDCEDAEA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9" creationId="{A68EDE46-79FD-4BEC-81D6-1DBA19A6F66B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0" creationId="{72B1877C-DCDD-42C0-B606-D4FC4D8AA6FE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1" creationId="{BE6A00C6-5F91-40DA-BCDA-A809ABC61889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2" creationId="{5468B27A-0898-4373-A496-8A1EAAF02006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3" creationId="{413273D0-E29F-491D-9A13-B80E8E9D0D08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4" creationId="{DD3F08BB-E142-4DEB-902F-41C77B7001F3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5" creationId="{030E29AB-6B64-40ED-8AD9-8AAC9BC508A0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6" creationId="{8B4E9942-15B6-4D20-87DB-412EEFD4B7DA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7" creationId="{6E884107-5806-4CA3-A9FF-46DF75001A8A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8" creationId="{D68A1352-947A-466E-AFA5-2561F59DC6AE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9" creationId="{03EB0681-110F-4AE1-A863-6C07C03B87A4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30" creationId="{A44525FA-C240-41E2-AFF1-5E6D06960CE7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31" creationId="{E8C3B95A-4172-4D8C-83BC-BD10A9DEFC74}"/>
          </ac:spMkLst>
        </pc:spChg>
        <pc:spChg chg="add mod">
          <ac:chgData name="Grundelius, Anki" userId="b72613fe-490e-4435-b2c8-0ced5966a88c" providerId="ADAL" clId="{1CB89720-8075-4AF0-B0FF-23FAE1FD48BF}" dt="2020-10-14T15:11:40.855" v="5051" actId="13244"/>
          <ac:spMkLst>
            <pc:docMk/>
            <pc:sldMk cId="3473346265" sldId="324"/>
            <ac:spMk id="33" creationId="{92070D61-C0B3-4480-A1D2-DA65CD5F8A84}"/>
          </ac:spMkLst>
        </pc:spChg>
        <pc:spChg chg="add mod">
          <ac:chgData name="Grundelius, Anki" userId="b72613fe-490e-4435-b2c8-0ced5966a88c" providerId="ADAL" clId="{1CB89720-8075-4AF0-B0FF-23FAE1FD48BF}" dt="2020-10-14T15:17:06.838" v="5081" actId="1035"/>
          <ac:spMkLst>
            <pc:docMk/>
            <pc:sldMk cId="3473346265" sldId="324"/>
            <ac:spMk id="34" creationId="{BF4B1BE2-E72C-4BED-B900-9187A5C9A26D}"/>
          </ac:spMkLst>
        </pc:spChg>
        <pc:spChg chg="add mod">
          <ac:chgData name="Grundelius, Anki" userId="b72613fe-490e-4435-b2c8-0ced5966a88c" providerId="ADAL" clId="{1CB89720-8075-4AF0-B0FF-23FAE1FD48BF}" dt="2020-10-14T15:17:19.417" v="5085" actId="1036"/>
          <ac:spMkLst>
            <pc:docMk/>
            <pc:sldMk cId="3473346265" sldId="324"/>
            <ac:spMk id="35" creationId="{395A03AC-0889-4F88-B6C7-ACFA25A82274}"/>
          </ac:spMkLst>
        </pc:spChg>
        <pc:spChg chg="add mod">
          <ac:chgData name="Grundelius, Anki" userId="b72613fe-490e-4435-b2c8-0ced5966a88c" providerId="ADAL" clId="{1CB89720-8075-4AF0-B0FF-23FAE1FD48BF}" dt="2020-10-14T15:18:58.943" v="5115" actId="1035"/>
          <ac:spMkLst>
            <pc:docMk/>
            <pc:sldMk cId="3473346265" sldId="324"/>
            <ac:spMk id="36" creationId="{A248994F-EDD8-4921-ADB4-D0291BA7A16D}"/>
          </ac:spMkLst>
        </pc:spChg>
        <pc:spChg chg="add mod">
          <ac:chgData name="Grundelius, Anki" userId="b72613fe-490e-4435-b2c8-0ced5966a88c" providerId="ADAL" clId="{1CB89720-8075-4AF0-B0FF-23FAE1FD48BF}" dt="2020-10-14T15:18:11.142" v="5098" actId="1035"/>
          <ac:spMkLst>
            <pc:docMk/>
            <pc:sldMk cId="3473346265" sldId="324"/>
            <ac:spMk id="37" creationId="{3422310A-8952-4E96-B8C6-082B478F75AD}"/>
          </ac:spMkLst>
        </pc:spChg>
        <pc:spChg chg="add mod">
          <ac:chgData name="Grundelius, Anki" userId="b72613fe-490e-4435-b2c8-0ced5966a88c" providerId="ADAL" clId="{1CB89720-8075-4AF0-B0FF-23FAE1FD48BF}" dt="2020-10-14T15:12:30.625" v="5060" actId="13244"/>
          <ac:spMkLst>
            <pc:docMk/>
            <pc:sldMk cId="3473346265" sldId="324"/>
            <ac:spMk id="38" creationId="{F8D9DDEA-3B28-4497-AF0C-CCD5E3D65CC4}"/>
          </ac:spMkLst>
        </pc:spChg>
        <pc:spChg chg="add mod">
          <ac:chgData name="Grundelius, Anki" userId="b72613fe-490e-4435-b2c8-0ced5966a88c" providerId="ADAL" clId="{1CB89720-8075-4AF0-B0FF-23FAE1FD48BF}" dt="2020-10-14T15:11:52.487" v="5053" actId="13244"/>
          <ac:spMkLst>
            <pc:docMk/>
            <pc:sldMk cId="3473346265" sldId="324"/>
            <ac:spMk id="39" creationId="{54090655-818D-4603-A5CD-CB14B477FCFF}"/>
          </ac:spMkLst>
        </pc:spChg>
        <pc:spChg chg="add mod">
          <ac:chgData name="Grundelius, Anki" userId="b72613fe-490e-4435-b2c8-0ced5966a88c" providerId="ADAL" clId="{1CB89720-8075-4AF0-B0FF-23FAE1FD48BF}" dt="2020-10-14T15:17:24.440" v="5086" actId="1036"/>
          <ac:spMkLst>
            <pc:docMk/>
            <pc:sldMk cId="3473346265" sldId="324"/>
            <ac:spMk id="40" creationId="{1E38A87E-BB08-4AC5-83B4-99B009D752DD}"/>
          </ac:spMkLst>
        </pc:spChg>
        <pc:spChg chg="add mod">
          <ac:chgData name="Grundelius, Anki" userId="b72613fe-490e-4435-b2c8-0ced5966a88c" providerId="ADAL" clId="{1CB89720-8075-4AF0-B0FF-23FAE1FD48BF}" dt="2020-10-14T15:18:49.153" v="5110" actId="1035"/>
          <ac:spMkLst>
            <pc:docMk/>
            <pc:sldMk cId="3473346265" sldId="324"/>
            <ac:spMk id="41" creationId="{E7307835-8DBD-4B4C-8D25-827EFF553E1F}"/>
          </ac:spMkLst>
        </pc:spChg>
        <pc:spChg chg="add mod">
          <ac:chgData name="Grundelius, Anki" userId="b72613fe-490e-4435-b2c8-0ced5966a88c" providerId="ADAL" clId="{1CB89720-8075-4AF0-B0FF-23FAE1FD48BF}" dt="2020-10-14T15:17:48.157" v="5091" actId="1036"/>
          <ac:spMkLst>
            <pc:docMk/>
            <pc:sldMk cId="3473346265" sldId="324"/>
            <ac:spMk id="42" creationId="{78F753EA-6AC5-49F6-A905-4B0DA9477435}"/>
          </ac:spMkLst>
        </pc:spChg>
        <pc:spChg chg="add mod">
          <ac:chgData name="Grundelius, Anki" userId="b72613fe-490e-4435-b2c8-0ced5966a88c" providerId="ADAL" clId="{1CB89720-8075-4AF0-B0FF-23FAE1FD48BF}" dt="2020-10-14T15:17:43.124" v="5090" actId="1036"/>
          <ac:spMkLst>
            <pc:docMk/>
            <pc:sldMk cId="3473346265" sldId="324"/>
            <ac:spMk id="43" creationId="{C3038AE7-1999-42E4-A0D5-83C6C3E29B88}"/>
          </ac:spMkLst>
        </pc:spChg>
        <pc:spChg chg="add mod">
          <ac:chgData name="Grundelius, Anki" userId="b72613fe-490e-4435-b2c8-0ced5966a88c" providerId="ADAL" clId="{1CB89720-8075-4AF0-B0FF-23FAE1FD48BF}" dt="2020-10-14T15:18:17.054" v="5099" actId="1035"/>
          <ac:spMkLst>
            <pc:docMk/>
            <pc:sldMk cId="3473346265" sldId="324"/>
            <ac:spMk id="44" creationId="{9B484819-C9B2-43F2-9E0C-65114F3620FE}"/>
          </ac:spMkLst>
        </pc:spChg>
        <pc:spChg chg="add mod">
          <ac:chgData name="Grundelius, Anki" userId="b72613fe-490e-4435-b2c8-0ced5966a88c" providerId="ADAL" clId="{1CB89720-8075-4AF0-B0FF-23FAE1FD48BF}" dt="2020-10-14T15:13:03.399" v="5065" actId="13244"/>
          <ac:spMkLst>
            <pc:docMk/>
            <pc:sldMk cId="3473346265" sldId="324"/>
            <ac:spMk id="45" creationId="{571D07C4-C83F-4C68-A997-604AF67309E6}"/>
          </ac:spMkLst>
        </pc:spChg>
        <pc:spChg chg="add mod">
          <ac:chgData name="Grundelius, Anki" userId="b72613fe-490e-4435-b2c8-0ced5966a88c" providerId="ADAL" clId="{1CB89720-8075-4AF0-B0FF-23FAE1FD48BF}" dt="2020-10-14T15:13:19.096" v="5067" actId="13244"/>
          <ac:spMkLst>
            <pc:docMk/>
            <pc:sldMk cId="3473346265" sldId="324"/>
            <ac:spMk id="46" creationId="{E3FC0818-C62F-4619-8D23-717E0722EFDE}"/>
          </ac:spMkLst>
        </pc:spChg>
        <pc:spChg chg="add mod">
          <ac:chgData name="Grundelius, Anki" userId="b72613fe-490e-4435-b2c8-0ced5966a88c" providerId="ADAL" clId="{1CB89720-8075-4AF0-B0FF-23FAE1FD48BF}" dt="2020-10-14T15:13:26.720" v="5069" actId="13244"/>
          <ac:spMkLst>
            <pc:docMk/>
            <pc:sldMk cId="3473346265" sldId="324"/>
            <ac:spMk id="47" creationId="{B2997DAC-421D-4B21-A499-37A5133E0558}"/>
          </ac:spMkLst>
        </pc:spChg>
        <pc:spChg chg="add mod">
          <ac:chgData name="Grundelius, Anki" userId="b72613fe-490e-4435-b2c8-0ced5966a88c" providerId="ADAL" clId="{1CB89720-8075-4AF0-B0FF-23FAE1FD48BF}" dt="2020-10-14T15:18:30.279" v="5102" actId="1036"/>
          <ac:spMkLst>
            <pc:docMk/>
            <pc:sldMk cId="3473346265" sldId="324"/>
            <ac:spMk id="48" creationId="{5F835AD6-37EC-4A07-A325-DCBE8C50397B}"/>
          </ac:spMkLst>
        </pc:spChg>
        <pc:spChg chg="add mod">
          <ac:chgData name="Grundelius, Anki" userId="b72613fe-490e-4435-b2c8-0ced5966a88c" providerId="ADAL" clId="{1CB89720-8075-4AF0-B0FF-23FAE1FD48BF}" dt="2020-10-14T15:12:58.795" v="5064" actId="13244"/>
          <ac:spMkLst>
            <pc:docMk/>
            <pc:sldMk cId="3473346265" sldId="324"/>
            <ac:spMk id="49" creationId="{F8907CD0-865F-4401-A3F6-28805565416D}"/>
          </ac:spMkLst>
        </pc:spChg>
        <pc:spChg chg="add mod">
          <ac:chgData name="Grundelius, Anki" userId="b72613fe-490e-4435-b2c8-0ced5966a88c" providerId="ADAL" clId="{1CB89720-8075-4AF0-B0FF-23FAE1FD48BF}" dt="2020-10-14T15:18:20.789" v="5100" actId="1036"/>
          <ac:spMkLst>
            <pc:docMk/>
            <pc:sldMk cId="3473346265" sldId="324"/>
            <ac:spMk id="50" creationId="{0957C5BE-211E-4328-8E40-4BB43369B08B}"/>
          </ac:spMkLst>
        </pc:spChg>
        <pc:spChg chg="add mod">
          <ac:chgData name="Grundelius, Anki" userId="b72613fe-490e-4435-b2c8-0ced5966a88c" providerId="ADAL" clId="{1CB89720-8075-4AF0-B0FF-23FAE1FD48BF}" dt="2020-10-14T15:18:25.164" v="5101" actId="1036"/>
          <ac:spMkLst>
            <pc:docMk/>
            <pc:sldMk cId="3473346265" sldId="324"/>
            <ac:spMk id="51" creationId="{E0E56D94-BEF6-417B-BE01-AA6012E2A853}"/>
          </ac:spMkLst>
        </pc:spChg>
        <pc:spChg chg="add mod">
          <ac:chgData name="Grundelius, Anki" userId="b72613fe-490e-4435-b2c8-0ced5966a88c" providerId="ADAL" clId="{1CB89720-8075-4AF0-B0FF-23FAE1FD48BF}" dt="2020-10-14T15:13:30.553" v="5070" actId="13244"/>
          <ac:spMkLst>
            <pc:docMk/>
            <pc:sldMk cId="3473346265" sldId="324"/>
            <ac:spMk id="52" creationId="{88FEA16C-2295-4E63-BD53-09B5C9093F27}"/>
          </ac:spMkLst>
        </pc:spChg>
        <pc:spChg chg="add mod">
          <ac:chgData name="Grundelius, Anki" userId="b72613fe-490e-4435-b2c8-0ced5966a88c" providerId="ADAL" clId="{1CB89720-8075-4AF0-B0FF-23FAE1FD48BF}" dt="2020-10-14T15:18:32.183" v="5103" actId="1036"/>
          <ac:spMkLst>
            <pc:docMk/>
            <pc:sldMk cId="3473346265" sldId="324"/>
            <ac:spMk id="53" creationId="{9C26B30E-3642-498D-9DC1-87A72F88199D}"/>
          </ac:spMkLst>
        </pc:spChg>
        <pc:spChg chg="add mod">
          <ac:chgData name="Grundelius, Anki" userId="b72613fe-490e-4435-b2c8-0ced5966a88c" providerId="ADAL" clId="{1CB89720-8075-4AF0-B0FF-23FAE1FD48BF}" dt="2020-10-14T15:12:39.536" v="5062" actId="13244"/>
          <ac:spMkLst>
            <pc:docMk/>
            <pc:sldMk cId="3473346265" sldId="324"/>
            <ac:spMk id="54" creationId="{8AB71C34-85FD-4E4D-9F35-33E9C4308DD2}"/>
          </ac:spMkLst>
        </pc:spChg>
        <pc:spChg chg="add mod ord">
          <ac:chgData name="Grundelius, Anki" userId="b72613fe-490e-4435-b2c8-0ced5966a88c" providerId="ADAL" clId="{1CB89720-8075-4AF0-B0FF-23FAE1FD48BF}" dt="2020-10-19T07:43:23.197" v="6376" actId="13244"/>
          <ac:spMkLst>
            <pc:docMk/>
            <pc:sldMk cId="3473346265" sldId="324"/>
            <ac:spMk id="55" creationId="{0B14506A-2825-4BB1-804B-279904657466}"/>
          </ac:spMkLst>
        </pc:spChg>
        <pc:spChg chg="add del mod">
          <ac:chgData name="Grundelius, Anki" userId="b72613fe-490e-4435-b2c8-0ced5966a88c" providerId="ADAL" clId="{1CB89720-8075-4AF0-B0FF-23FAE1FD48BF}" dt="2020-10-13T08:43:54.962" v="497"/>
          <ac:spMkLst>
            <pc:docMk/>
            <pc:sldMk cId="3473346265" sldId="324"/>
            <ac:spMk id="56" creationId="{282E9635-8B00-4661-9C08-914A53D560CC}"/>
          </ac:spMkLst>
        </pc:spChg>
        <pc:picChg chg="add del">
          <ac:chgData name="Grundelius, Anki" userId="b72613fe-490e-4435-b2c8-0ced5966a88c" providerId="ADAL" clId="{1CB89720-8075-4AF0-B0FF-23FAE1FD48BF}" dt="2020-10-13T08:37:33.962" v="354"/>
          <ac:picMkLst>
            <pc:docMk/>
            <pc:sldMk cId="3473346265" sldId="324"/>
            <ac:picMk id="7" creationId="{F0F78417-CCB5-4B80-B9B0-289402B842B4}"/>
          </ac:picMkLst>
        </pc:picChg>
        <pc:picChg chg="add mod">
          <ac:chgData name="Grundelius, Anki" userId="b72613fe-490e-4435-b2c8-0ced5966a88c" providerId="ADAL" clId="{1CB89720-8075-4AF0-B0FF-23FAE1FD48BF}" dt="2020-10-14T10:44:54.703" v="3593" actId="962"/>
          <ac:picMkLst>
            <pc:docMk/>
            <pc:sldMk cId="3473346265" sldId="324"/>
            <ac:picMk id="32" creationId="{1A4EFC43-E221-4EDD-BCAF-2FE339613F19}"/>
          </ac:picMkLst>
        </pc:picChg>
      </pc:sldChg>
      <pc:sldChg chg="add">
        <pc:chgData name="Grundelius, Anki" userId="b72613fe-490e-4435-b2c8-0ced5966a88c" providerId="ADAL" clId="{1CB89720-8075-4AF0-B0FF-23FAE1FD48BF}" dt="2020-10-13T08:52:41.608" v="500"/>
        <pc:sldMkLst>
          <pc:docMk/>
          <pc:sldMk cId="2368783740" sldId="325"/>
        </pc:sldMkLst>
      </pc:sldChg>
      <pc:sldChg chg="addSp delSp modSp add">
        <pc:chgData name="Grundelius, Anki" userId="b72613fe-490e-4435-b2c8-0ced5966a88c" providerId="ADAL" clId="{1CB89720-8075-4AF0-B0FF-23FAE1FD48BF}" dt="2020-10-14T08:33:59.096" v="2118" actId="962"/>
        <pc:sldMkLst>
          <pc:docMk/>
          <pc:sldMk cId="2615051094" sldId="326"/>
        </pc:sldMkLst>
        <pc:spChg chg="mod">
          <ac:chgData name="Grundelius, Anki" userId="b72613fe-490e-4435-b2c8-0ced5966a88c" providerId="ADAL" clId="{1CB89720-8075-4AF0-B0FF-23FAE1FD48BF}" dt="2020-10-14T08:02:51.129" v="1853" actId="20577"/>
          <ac:spMkLst>
            <pc:docMk/>
            <pc:sldMk cId="2615051094" sldId="326"/>
            <ac:spMk id="7" creationId="{4736D399-2CFA-43B4-B9B8-CF59B9956A13}"/>
          </ac:spMkLst>
        </pc:spChg>
        <pc:spChg chg="add del mod">
          <ac:chgData name="Grundelius, Anki" userId="b72613fe-490e-4435-b2c8-0ced5966a88c" providerId="ADAL" clId="{1CB89720-8075-4AF0-B0FF-23FAE1FD48BF}" dt="2020-10-14T08:26:37.028" v="1854" actId="931"/>
          <ac:spMkLst>
            <pc:docMk/>
            <pc:sldMk cId="2615051094" sldId="326"/>
            <ac:spMk id="8" creationId="{AE4B0865-2C43-42F3-805E-B6F87CEDA2DC}"/>
          </ac:spMkLst>
        </pc:spChg>
        <pc:spChg chg="add del mod">
          <ac:chgData name="Grundelius, Anki" userId="b72613fe-490e-4435-b2c8-0ced5966a88c" providerId="ADAL" clId="{1CB89720-8075-4AF0-B0FF-23FAE1FD48BF}" dt="2020-10-14T08:32:27.737" v="1856" actId="931"/>
          <ac:spMkLst>
            <pc:docMk/>
            <pc:sldMk cId="2615051094" sldId="326"/>
            <ac:spMk id="11" creationId="{32102975-83E1-4502-9BA4-0C5CDD82DD1C}"/>
          </ac:spMkLst>
        </pc:spChg>
        <pc:picChg chg="add del mod">
          <ac:chgData name="Grundelius, Anki" userId="b72613fe-490e-4435-b2c8-0ced5966a88c" providerId="ADAL" clId="{1CB89720-8075-4AF0-B0FF-23FAE1FD48BF}" dt="2020-10-14T08:32:23.381" v="1855" actId="478"/>
          <ac:picMkLst>
            <pc:docMk/>
            <pc:sldMk cId="2615051094" sldId="326"/>
            <ac:picMk id="9" creationId="{BD89CF69-387D-499B-A3BF-6F641105AED5}"/>
          </ac:picMkLst>
        </pc:picChg>
        <pc:picChg chg="del">
          <ac:chgData name="Grundelius, Anki" userId="b72613fe-490e-4435-b2c8-0ced5966a88c" providerId="ADAL" clId="{1CB89720-8075-4AF0-B0FF-23FAE1FD48BF}" dt="2020-10-13T08:57:08.090" v="502" actId="478"/>
          <ac:picMkLst>
            <pc:docMk/>
            <pc:sldMk cId="2615051094" sldId="326"/>
            <ac:picMk id="11" creationId="{69CD1E18-B5F5-4B2B-B117-968FAA4B9447}"/>
          </ac:picMkLst>
        </pc:picChg>
        <pc:picChg chg="add mod">
          <ac:chgData name="Grundelius, Anki" userId="b72613fe-490e-4435-b2c8-0ced5966a88c" providerId="ADAL" clId="{1CB89720-8075-4AF0-B0FF-23FAE1FD48BF}" dt="2020-10-14T08:33:59.096" v="2118" actId="962"/>
          <ac:picMkLst>
            <pc:docMk/>
            <pc:sldMk cId="2615051094" sldId="326"/>
            <ac:picMk id="13" creationId="{E47D9568-F758-4856-B1B3-C12F5DF672E6}"/>
          </ac:picMkLst>
        </pc:picChg>
      </pc:sldChg>
      <pc:sldChg chg="addSp delSp modSp add modAnim">
        <pc:chgData name="Grundelius, Anki" userId="b72613fe-490e-4435-b2c8-0ced5966a88c" providerId="ADAL" clId="{1CB89720-8075-4AF0-B0FF-23FAE1FD48BF}" dt="2020-10-14T15:21:18.489" v="5130" actId="13244"/>
        <pc:sldMkLst>
          <pc:docMk/>
          <pc:sldMk cId="232067516" sldId="327"/>
        </pc:sldMkLst>
        <pc:spChg chg="mod">
          <ac:chgData name="Grundelius, Anki" userId="b72613fe-490e-4435-b2c8-0ced5966a88c" providerId="ADAL" clId="{1CB89720-8075-4AF0-B0FF-23FAE1FD48BF}" dt="2020-10-14T15:19:31.655" v="5116" actId="13244"/>
          <ac:spMkLst>
            <pc:docMk/>
            <pc:sldMk cId="232067516" sldId="327"/>
            <ac:spMk id="2" creationId="{8E357C5F-6ED8-4874-9DFC-9C7772569A8A}"/>
          </ac:spMkLst>
        </pc:spChg>
        <pc:spChg chg="del">
          <ac:chgData name="Grundelius, Anki" userId="b72613fe-490e-4435-b2c8-0ced5966a88c" providerId="ADAL" clId="{1CB89720-8075-4AF0-B0FF-23FAE1FD48BF}" dt="2020-10-13T09:04:10.224" v="547" actId="478"/>
          <ac:spMkLst>
            <pc:docMk/>
            <pc:sldMk cId="232067516" sldId="327"/>
            <ac:spMk id="3" creationId="{2CF8FAE7-711F-44BD-B4BE-982C2B3C2E37}"/>
          </ac:spMkLst>
        </pc:spChg>
        <pc:spChg chg="add mod">
          <ac:chgData name="Grundelius, Anki" userId="b72613fe-490e-4435-b2c8-0ced5966a88c" providerId="ADAL" clId="{1CB89720-8075-4AF0-B0FF-23FAE1FD48BF}" dt="2020-10-14T15:19:50.212" v="5118" actId="13244"/>
          <ac:spMkLst>
            <pc:docMk/>
            <pc:sldMk cId="232067516" sldId="327"/>
            <ac:spMk id="8" creationId="{04AF254E-014E-4FE6-9D8D-969F05EFA7C7}"/>
          </ac:spMkLst>
        </pc:spChg>
        <pc:spChg chg="add mod">
          <ac:chgData name="Grundelius, Anki" userId="b72613fe-490e-4435-b2c8-0ced5966a88c" providerId="ADAL" clId="{1CB89720-8075-4AF0-B0FF-23FAE1FD48BF}" dt="2020-10-14T15:19:55.917" v="5119" actId="13244"/>
          <ac:spMkLst>
            <pc:docMk/>
            <pc:sldMk cId="232067516" sldId="327"/>
            <ac:spMk id="9" creationId="{506B8577-4670-427B-BCED-06576A3FD64C}"/>
          </ac:spMkLst>
        </pc:spChg>
        <pc:spChg chg="add mod">
          <ac:chgData name="Grundelius, Anki" userId="b72613fe-490e-4435-b2c8-0ced5966a88c" providerId="ADAL" clId="{1CB89720-8075-4AF0-B0FF-23FAE1FD48BF}" dt="2020-10-14T15:20:05.557" v="5121" actId="13244"/>
          <ac:spMkLst>
            <pc:docMk/>
            <pc:sldMk cId="232067516" sldId="327"/>
            <ac:spMk id="10" creationId="{CBC0644F-553B-4D4E-9534-9A97C4BEF8D4}"/>
          </ac:spMkLst>
        </pc:spChg>
        <pc:spChg chg="add mod">
          <ac:chgData name="Grundelius, Anki" userId="b72613fe-490e-4435-b2c8-0ced5966a88c" providerId="ADAL" clId="{1CB89720-8075-4AF0-B0FF-23FAE1FD48BF}" dt="2020-10-14T15:20:00.880" v="5120" actId="13244"/>
          <ac:spMkLst>
            <pc:docMk/>
            <pc:sldMk cId="232067516" sldId="327"/>
            <ac:spMk id="11" creationId="{E4D42B9A-A08D-4F72-B2BA-CF5E5F5EE0D7}"/>
          </ac:spMkLst>
        </pc:spChg>
        <pc:spChg chg="add mod">
          <ac:chgData name="Grundelius, Anki" userId="b72613fe-490e-4435-b2c8-0ced5966a88c" providerId="ADAL" clId="{1CB89720-8075-4AF0-B0FF-23FAE1FD48BF}" dt="2020-10-14T15:20:09.440" v="5122" actId="13244"/>
          <ac:spMkLst>
            <pc:docMk/>
            <pc:sldMk cId="232067516" sldId="327"/>
            <ac:spMk id="12" creationId="{351DAA53-AC10-4B7B-A2AE-9DB3F67BE8A2}"/>
          </ac:spMkLst>
        </pc:spChg>
        <pc:spChg chg="add mod">
          <ac:chgData name="Grundelius, Anki" userId="b72613fe-490e-4435-b2c8-0ced5966a88c" providerId="ADAL" clId="{1CB89720-8075-4AF0-B0FF-23FAE1FD48BF}" dt="2020-10-14T15:20:13.369" v="5123" actId="13244"/>
          <ac:spMkLst>
            <pc:docMk/>
            <pc:sldMk cId="232067516" sldId="327"/>
            <ac:spMk id="13" creationId="{8AF05446-9992-4D11-B2B6-EEFFBD944344}"/>
          </ac:spMkLst>
        </pc:spChg>
        <pc:spChg chg="add mod">
          <ac:chgData name="Grundelius, Anki" userId="b72613fe-490e-4435-b2c8-0ced5966a88c" providerId="ADAL" clId="{1CB89720-8075-4AF0-B0FF-23FAE1FD48BF}" dt="2020-10-14T15:20:17.472" v="5124" actId="13244"/>
          <ac:spMkLst>
            <pc:docMk/>
            <pc:sldMk cId="232067516" sldId="327"/>
            <ac:spMk id="14" creationId="{48EE14BE-A754-4E24-A14B-C865EE6D57F1}"/>
          </ac:spMkLst>
        </pc:spChg>
        <pc:spChg chg="add mod">
          <ac:chgData name="Grundelius, Anki" userId="b72613fe-490e-4435-b2c8-0ced5966a88c" providerId="ADAL" clId="{1CB89720-8075-4AF0-B0FF-23FAE1FD48BF}" dt="2020-10-14T15:20:21.472" v="5125" actId="13244"/>
          <ac:spMkLst>
            <pc:docMk/>
            <pc:sldMk cId="232067516" sldId="327"/>
            <ac:spMk id="15" creationId="{CE3B8B2C-E689-4580-921F-D4DEFD55DE42}"/>
          </ac:spMkLst>
        </pc:spChg>
        <pc:spChg chg="mod">
          <ac:chgData name="Grundelius, Anki" userId="b72613fe-490e-4435-b2c8-0ced5966a88c" providerId="ADAL" clId="{1CB89720-8075-4AF0-B0FF-23FAE1FD48BF}" dt="2020-10-14T15:02:45.829" v="3845" actId="962"/>
          <ac:spMkLst>
            <pc:docMk/>
            <pc:sldMk cId="232067516" sldId="327"/>
            <ac:spMk id="17" creationId="{E7BD1B93-24DB-4E2B-B7D2-83E0DAFFC595}"/>
          </ac:spMkLst>
        </pc:spChg>
        <pc:spChg chg="add mod ord">
          <ac:chgData name="Grundelius, Anki" userId="b72613fe-490e-4435-b2c8-0ced5966a88c" providerId="ADAL" clId="{1CB89720-8075-4AF0-B0FF-23FAE1FD48BF}" dt="2020-10-14T15:21:18.489" v="5130" actId="13244"/>
          <ac:spMkLst>
            <pc:docMk/>
            <pc:sldMk cId="232067516" sldId="327"/>
            <ac:spMk id="19" creationId="{0AC9D87A-54FD-4128-A5B7-26F76A9E76FF}"/>
          </ac:spMkLst>
        </pc:spChg>
        <pc:grpChg chg="add mod">
          <ac:chgData name="Grundelius, Anki" userId="b72613fe-490e-4435-b2c8-0ced5966a88c" providerId="ADAL" clId="{1CB89720-8075-4AF0-B0FF-23FAE1FD48BF}" dt="2020-10-14T15:20:26.393" v="5126" actId="13244"/>
          <ac:grpSpMkLst>
            <pc:docMk/>
            <pc:sldMk cId="232067516" sldId="327"/>
            <ac:grpSpMk id="16" creationId="{5991FF92-EB2C-4479-8A78-A93B378B7F00}"/>
          </ac:grpSpMkLst>
        </pc:grpChg>
        <pc:picChg chg="add mod">
          <ac:chgData name="Grundelius, Anki" userId="b72613fe-490e-4435-b2c8-0ced5966a88c" providerId="ADAL" clId="{1CB89720-8075-4AF0-B0FF-23FAE1FD48BF}" dt="2020-10-14T15:19:40.720" v="5117" actId="13244"/>
          <ac:picMkLst>
            <pc:docMk/>
            <pc:sldMk cId="232067516" sldId="327"/>
            <ac:picMk id="7" creationId="{B4E4BB03-1D42-4823-A57F-D44021895B96}"/>
          </ac:picMkLst>
        </pc:picChg>
      </pc:sldChg>
      <pc:sldChg chg="addSp delSp modSp add del modAnim">
        <pc:chgData name="Grundelius, Anki" userId="b72613fe-490e-4435-b2c8-0ced5966a88c" providerId="ADAL" clId="{1CB89720-8075-4AF0-B0FF-23FAE1FD48BF}" dt="2020-10-14T08:53:44.674" v="2359" actId="2696"/>
        <pc:sldMkLst>
          <pc:docMk/>
          <pc:sldMk cId="1133391250" sldId="328"/>
        </pc:sldMkLst>
        <pc:spChg chg="mod">
          <ac:chgData name="Grundelius, Anki" userId="b72613fe-490e-4435-b2c8-0ced5966a88c" providerId="ADAL" clId="{1CB89720-8075-4AF0-B0FF-23FAE1FD48BF}" dt="2020-10-13T09:08:27.687" v="660"/>
          <ac:spMkLst>
            <pc:docMk/>
            <pc:sldMk cId="1133391250" sldId="328"/>
            <ac:spMk id="2" creationId="{3FDC4F53-3424-4C2F-94A7-5A4D134FEDD6}"/>
          </ac:spMkLst>
        </pc:spChg>
        <pc:spChg chg="del">
          <ac:chgData name="Grundelius, Anki" userId="b72613fe-490e-4435-b2c8-0ced5966a88c" providerId="ADAL" clId="{1CB89720-8075-4AF0-B0FF-23FAE1FD48BF}" dt="2020-10-13T09:07:29.447" v="618" actId="478"/>
          <ac:spMkLst>
            <pc:docMk/>
            <pc:sldMk cId="1133391250" sldId="328"/>
            <ac:spMk id="3" creationId="{CFA6DC70-B1FE-4686-86F2-134BB9BF89C5}"/>
          </ac:spMkLst>
        </pc:spChg>
        <pc:spChg chg="add mod">
          <ac:chgData name="Grundelius, Anki" userId="b72613fe-490e-4435-b2c8-0ced5966a88c" providerId="ADAL" clId="{1CB89720-8075-4AF0-B0FF-23FAE1FD48BF}" dt="2020-10-13T09:09:08.783" v="678" actId="1035"/>
          <ac:spMkLst>
            <pc:docMk/>
            <pc:sldMk cId="1133391250" sldId="328"/>
            <ac:spMk id="8" creationId="{A852E092-8204-4321-894F-FF34F4418B4A}"/>
          </ac:spMkLst>
        </pc:spChg>
        <pc:spChg chg="add mod">
          <ac:chgData name="Grundelius, Anki" userId="b72613fe-490e-4435-b2c8-0ced5966a88c" providerId="ADAL" clId="{1CB89720-8075-4AF0-B0FF-23FAE1FD48BF}" dt="2020-10-13T09:09:08.783" v="678" actId="1035"/>
          <ac:spMkLst>
            <pc:docMk/>
            <pc:sldMk cId="1133391250" sldId="328"/>
            <ac:spMk id="9" creationId="{FFFC3327-98F4-4445-8778-DADF621F0781}"/>
          </ac:spMkLst>
        </pc:spChg>
        <pc:spChg chg="add mod">
          <ac:chgData name="Grundelius, Anki" userId="b72613fe-490e-4435-b2c8-0ced5966a88c" providerId="ADAL" clId="{1CB89720-8075-4AF0-B0FF-23FAE1FD48BF}" dt="2020-10-13T09:09:08.783" v="678" actId="1035"/>
          <ac:spMkLst>
            <pc:docMk/>
            <pc:sldMk cId="1133391250" sldId="328"/>
            <ac:spMk id="10" creationId="{9B68541B-B96B-4739-B375-58FFCCEA2A0C}"/>
          </ac:spMkLst>
        </pc:spChg>
        <pc:spChg chg="add mod">
          <ac:chgData name="Grundelius, Anki" userId="b72613fe-490e-4435-b2c8-0ced5966a88c" providerId="ADAL" clId="{1CB89720-8075-4AF0-B0FF-23FAE1FD48BF}" dt="2020-10-13T09:09:08.783" v="678" actId="1035"/>
          <ac:spMkLst>
            <pc:docMk/>
            <pc:sldMk cId="1133391250" sldId="328"/>
            <ac:spMk id="11" creationId="{2AB5EDEE-D546-4474-940C-253F41415D8E}"/>
          </ac:spMkLst>
        </pc:spChg>
        <pc:spChg chg="add mod">
          <ac:chgData name="Grundelius, Anki" userId="b72613fe-490e-4435-b2c8-0ced5966a88c" providerId="ADAL" clId="{1CB89720-8075-4AF0-B0FF-23FAE1FD48BF}" dt="2020-10-13T09:09:08.783" v="678" actId="1035"/>
          <ac:spMkLst>
            <pc:docMk/>
            <pc:sldMk cId="1133391250" sldId="328"/>
            <ac:spMk id="12" creationId="{3339D298-B8AA-4FCF-8ACC-9A805AC8800F}"/>
          </ac:spMkLst>
        </pc:spChg>
        <pc:spChg chg="add mod">
          <ac:chgData name="Grundelius, Anki" userId="b72613fe-490e-4435-b2c8-0ced5966a88c" providerId="ADAL" clId="{1CB89720-8075-4AF0-B0FF-23FAE1FD48BF}" dt="2020-10-13T09:09:08.783" v="678" actId="1035"/>
          <ac:spMkLst>
            <pc:docMk/>
            <pc:sldMk cId="1133391250" sldId="328"/>
            <ac:spMk id="13" creationId="{55C56B8C-6678-4355-A3AB-B9D1D9226471}"/>
          </ac:spMkLst>
        </pc:spChg>
        <pc:spChg chg="add mod">
          <ac:chgData name="Grundelius, Anki" userId="b72613fe-490e-4435-b2c8-0ced5966a88c" providerId="ADAL" clId="{1CB89720-8075-4AF0-B0FF-23FAE1FD48BF}" dt="2020-10-13T09:09:08.783" v="678" actId="1035"/>
          <ac:spMkLst>
            <pc:docMk/>
            <pc:sldMk cId="1133391250" sldId="328"/>
            <ac:spMk id="14" creationId="{81EFDD28-AADB-4480-B91D-F398DAF12EBE}"/>
          </ac:spMkLst>
        </pc:spChg>
        <pc:spChg chg="add mod">
          <ac:chgData name="Grundelius, Anki" userId="b72613fe-490e-4435-b2c8-0ced5966a88c" providerId="ADAL" clId="{1CB89720-8075-4AF0-B0FF-23FAE1FD48BF}" dt="2020-10-13T09:10:06.055" v="681" actId="1076"/>
          <ac:spMkLst>
            <pc:docMk/>
            <pc:sldMk cId="1133391250" sldId="328"/>
            <ac:spMk id="18" creationId="{9AEE53EE-FA4B-4BF4-BAF4-46F35BB6BB92}"/>
          </ac:spMkLst>
        </pc:spChg>
        <pc:grpChg chg="add mod">
          <ac:chgData name="Grundelius, Anki" userId="b72613fe-490e-4435-b2c8-0ced5966a88c" providerId="ADAL" clId="{1CB89720-8075-4AF0-B0FF-23FAE1FD48BF}" dt="2020-10-14T08:50:40.175" v="2340" actId="14100"/>
          <ac:grpSpMkLst>
            <pc:docMk/>
            <pc:sldMk cId="1133391250" sldId="328"/>
            <ac:grpSpMk id="15" creationId="{F00AEEB2-BFC5-496A-B644-658C79DC4CC2}"/>
          </ac:grpSpMkLst>
        </pc:grpChg>
        <pc:picChg chg="add mod">
          <ac:chgData name="Grundelius, Anki" userId="b72613fe-490e-4435-b2c8-0ced5966a88c" providerId="ADAL" clId="{1CB89720-8075-4AF0-B0FF-23FAE1FD48BF}" dt="2020-10-13T09:08:53.541" v="675" actId="1035"/>
          <ac:picMkLst>
            <pc:docMk/>
            <pc:sldMk cId="1133391250" sldId="328"/>
            <ac:picMk id="7" creationId="{43D20FE6-4CCA-496F-BBD7-972107D24FFF}"/>
          </ac:picMkLst>
        </pc:picChg>
      </pc:sldChg>
      <pc:sldChg chg="addSp delSp modSp add del delAnim modAnim">
        <pc:chgData name="Grundelius, Anki" userId="b72613fe-490e-4435-b2c8-0ced5966a88c" providerId="ADAL" clId="{1CB89720-8075-4AF0-B0FF-23FAE1FD48BF}" dt="2020-10-14T08:47:01.323" v="2339" actId="2696"/>
        <pc:sldMkLst>
          <pc:docMk/>
          <pc:sldMk cId="2185754655" sldId="329"/>
        </pc:sldMkLst>
        <pc:spChg chg="mod">
          <ac:chgData name="Grundelius, Anki" userId="b72613fe-490e-4435-b2c8-0ced5966a88c" providerId="ADAL" clId="{1CB89720-8075-4AF0-B0FF-23FAE1FD48BF}" dt="2020-10-13T09:15:28.294" v="770" actId="20577"/>
          <ac:spMkLst>
            <pc:docMk/>
            <pc:sldMk cId="2185754655" sldId="329"/>
            <ac:spMk id="2" creationId="{3FDC4F53-3424-4C2F-94A7-5A4D134FEDD6}"/>
          </ac:spMkLst>
        </pc:spChg>
        <pc:spChg chg="del">
          <ac:chgData name="Grundelius, Anki" userId="b72613fe-490e-4435-b2c8-0ced5966a88c" providerId="ADAL" clId="{1CB89720-8075-4AF0-B0FF-23FAE1FD48BF}" dt="2020-10-13T09:11:10.254" v="686" actId="478"/>
          <ac:spMkLst>
            <pc:docMk/>
            <pc:sldMk cId="2185754655" sldId="329"/>
            <ac:spMk id="8" creationId="{A852E092-8204-4321-894F-FF34F4418B4A}"/>
          </ac:spMkLst>
        </pc:spChg>
        <pc:spChg chg="del">
          <ac:chgData name="Grundelius, Anki" userId="b72613fe-490e-4435-b2c8-0ced5966a88c" providerId="ADAL" clId="{1CB89720-8075-4AF0-B0FF-23FAE1FD48BF}" dt="2020-10-13T09:11:10.254" v="686" actId="478"/>
          <ac:spMkLst>
            <pc:docMk/>
            <pc:sldMk cId="2185754655" sldId="329"/>
            <ac:spMk id="9" creationId="{FFFC3327-98F4-4445-8778-DADF621F0781}"/>
          </ac:spMkLst>
        </pc:spChg>
        <pc:spChg chg="del">
          <ac:chgData name="Grundelius, Anki" userId="b72613fe-490e-4435-b2c8-0ced5966a88c" providerId="ADAL" clId="{1CB89720-8075-4AF0-B0FF-23FAE1FD48BF}" dt="2020-10-13T09:11:10.254" v="686" actId="478"/>
          <ac:spMkLst>
            <pc:docMk/>
            <pc:sldMk cId="2185754655" sldId="329"/>
            <ac:spMk id="10" creationId="{9B68541B-B96B-4739-B375-58FFCCEA2A0C}"/>
          </ac:spMkLst>
        </pc:spChg>
        <pc:spChg chg="del">
          <ac:chgData name="Grundelius, Anki" userId="b72613fe-490e-4435-b2c8-0ced5966a88c" providerId="ADAL" clId="{1CB89720-8075-4AF0-B0FF-23FAE1FD48BF}" dt="2020-10-13T09:11:10.254" v="686" actId="478"/>
          <ac:spMkLst>
            <pc:docMk/>
            <pc:sldMk cId="2185754655" sldId="329"/>
            <ac:spMk id="11" creationId="{2AB5EDEE-D546-4474-940C-253F41415D8E}"/>
          </ac:spMkLst>
        </pc:spChg>
        <pc:spChg chg="del mod">
          <ac:chgData name="Grundelius, Anki" userId="b72613fe-490e-4435-b2c8-0ced5966a88c" providerId="ADAL" clId="{1CB89720-8075-4AF0-B0FF-23FAE1FD48BF}" dt="2020-10-13T09:11:19.824" v="693" actId="478"/>
          <ac:spMkLst>
            <pc:docMk/>
            <pc:sldMk cId="2185754655" sldId="329"/>
            <ac:spMk id="12" creationId="{3339D298-B8AA-4FCF-8ACC-9A805AC8800F}"/>
          </ac:spMkLst>
        </pc:spChg>
        <pc:spChg chg="del mod">
          <ac:chgData name="Grundelius, Anki" userId="b72613fe-490e-4435-b2c8-0ced5966a88c" providerId="ADAL" clId="{1CB89720-8075-4AF0-B0FF-23FAE1FD48BF}" dt="2020-10-13T09:11:17.519" v="691" actId="478"/>
          <ac:spMkLst>
            <pc:docMk/>
            <pc:sldMk cId="2185754655" sldId="329"/>
            <ac:spMk id="13" creationId="{55C56B8C-6678-4355-A3AB-B9D1D9226471}"/>
          </ac:spMkLst>
        </pc:spChg>
        <pc:spChg chg="del mod">
          <ac:chgData name="Grundelius, Anki" userId="b72613fe-490e-4435-b2c8-0ced5966a88c" providerId="ADAL" clId="{1CB89720-8075-4AF0-B0FF-23FAE1FD48BF}" dt="2020-10-13T09:11:18.393" v="692" actId="478"/>
          <ac:spMkLst>
            <pc:docMk/>
            <pc:sldMk cId="2185754655" sldId="329"/>
            <ac:spMk id="14" creationId="{81EFDD28-AADB-4480-B91D-F398DAF12EBE}"/>
          </ac:spMkLst>
        </pc:spChg>
        <pc:spChg chg="mod ord">
          <ac:chgData name="Grundelius, Anki" userId="b72613fe-490e-4435-b2c8-0ced5966a88c" providerId="ADAL" clId="{1CB89720-8075-4AF0-B0FF-23FAE1FD48BF}" dt="2020-10-13T09:13:35.790" v="756" actId="1076"/>
          <ac:spMkLst>
            <pc:docMk/>
            <pc:sldMk cId="2185754655" sldId="329"/>
            <ac:spMk id="18" creationId="{9AEE53EE-FA4B-4BF4-BAF4-46F35BB6BB92}"/>
          </ac:spMkLst>
        </pc:spChg>
        <pc:spChg chg="add mod">
          <ac:chgData name="Grundelius, Anki" userId="b72613fe-490e-4435-b2c8-0ced5966a88c" providerId="ADAL" clId="{1CB89720-8075-4AF0-B0FF-23FAE1FD48BF}" dt="2020-10-13T09:12:21.846" v="724" actId="1036"/>
          <ac:spMkLst>
            <pc:docMk/>
            <pc:sldMk cId="2185754655" sldId="329"/>
            <ac:spMk id="23" creationId="{863EB783-0BFB-4DE6-8879-41BC119B208E}"/>
          </ac:spMkLst>
        </pc:spChg>
        <pc:spChg chg="add mod">
          <ac:chgData name="Grundelius, Anki" userId="b72613fe-490e-4435-b2c8-0ced5966a88c" providerId="ADAL" clId="{1CB89720-8075-4AF0-B0FF-23FAE1FD48BF}" dt="2020-10-13T09:12:21.846" v="724" actId="1036"/>
          <ac:spMkLst>
            <pc:docMk/>
            <pc:sldMk cId="2185754655" sldId="329"/>
            <ac:spMk id="24" creationId="{E913B133-6378-43E1-85FE-4459967A02A5}"/>
          </ac:spMkLst>
        </pc:spChg>
        <pc:spChg chg="add mod">
          <ac:chgData name="Grundelius, Anki" userId="b72613fe-490e-4435-b2c8-0ced5966a88c" providerId="ADAL" clId="{1CB89720-8075-4AF0-B0FF-23FAE1FD48BF}" dt="2020-10-13T09:12:21.846" v="724" actId="1036"/>
          <ac:spMkLst>
            <pc:docMk/>
            <pc:sldMk cId="2185754655" sldId="329"/>
            <ac:spMk id="25" creationId="{AD747426-87CA-4A09-B361-CAFFD3B5075B}"/>
          </ac:spMkLst>
        </pc:spChg>
        <pc:spChg chg="add mod">
          <ac:chgData name="Grundelius, Anki" userId="b72613fe-490e-4435-b2c8-0ced5966a88c" providerId="ADAL" clId="{1CB89720-8075-4AF0-B0FF-23FAE1FD48BF}" dt="2020-10-13T09:12:21.846" v="724" actId="1036"/>
          <ac:spMkLst>
            <pc:docMk/>
            <pc:sldMk cId="2185754655" sldId="329"/>
            <ac:spMk id="26" creationId="{FEEB5CD5-0B6B-4F38-9890-29FF35449012}"/>
          </ac:spMkLst>
        </pc:spChg>
        <pc:spChg chg="add mod">
          <ac:chgData name="Grundelius, Anki" userId="b72613fe-490e-4435-b2c8-0ced5966a88c" providerId="ADAL" clId="{1CB89720-8075-4AF0-B0FF-23FAE1FD48BF}" dt="2020-10-13T09:12:21.846" v="724" actId="1036"/>
          <ac:spMkLst>
            <pc:docMk/>
            <pc:sldMk cId="2185754655" sldId="329"/>
            <ac:spMk id="27" creationId="{14A46D52-B29F-4DD2-BBD6-0824676A7B16}"/>
          </ac:spMkLst>
        </pc:spChg>
        <pc:spChg chg="add mod">
          <ac:chgData name="Grundelius, Anki" userId="b72613fe-490e-4435-b2c8-0ced5966a88c" providerId="ADAL" clId="{1CB89720-8075-4AF0-B0FF-23FAE1FD48BF}" dt="2020-10-13T09:12:21.846" v="724" actId="1036"/>
          <ac:spMkLst>
            <pc:docMk/>
            <pc:sldMk cId="2185754655" sldId="329"/>
            <ac:spMk id="31" creationId="{517A360D-8089-4C67-8FFF-51B1AC3D16F7}"/>
          </ac:spMkLst>
        </pc:spChg>
        <pc:spChg chg="add mod">
          <ac:chgData name="Grundelius, Anki" userId="b72613fe-490e-4435-b2c8-0ced5966a88c" providerId="ADAL" clId="{1CB89720-8075-4AF0-B0FF-23FAE1FD48BF}" dt="2020-10-13T09:12:21.846" v="724" actId="1036"/>
          <ac:spMkLst>
            <pc:docMk/>
            <pc:sldMk cId="2185754655" sldId="329"/>
            <ac:spMk id="32" creationId="{DFA723C0-7757-4C2B-B0E3-E4AB37E652CD}"/>
          </ac:spMkLst>
        </pc:spChg>
        <pc:grpChg chg="del">
          <ac:chgData name="Grundelius, Anki" userId="b72613fe-490e-4435-b2c8-0ced5966a88c" providerId="ADAL" clId="{1CB89720-8075-4AF0-B0FF-23FAE1FD48BF}" dt="2020-10-13T09:11:10.254" v="686" actId="478"/>
          <ac:grpSpMkLst>
            <pc:docMk/>
            <pc:sldMk cId="2185754655" sldId="329"/>
            <ac:grpSpMk id="15" creationId="{F00AEEB2-BFC5-496A-B644-658C79DC4CC2}"/>
          </ac:grpSpMkLst>
        </pc:grpChg>
        <pc:grpChg chg="add mod">
          <ac:chgData name="Grundelius, Anki" userId="b72613fe-490e-4435-b2c8-0ced5966a88c" providerId="ADAL" clId="{1CB89720-8075-4AF0-B0FF-23FAE1FD48BF}" dt="2020-10-13T09:13:17.008" v="755" actId="1035"/>
          <ac:grpSpMkLst>
            <pc:docMk/>
            <pc:sldMk cId="2185754655" sldId="329"/>
            <ac:grpSpMk id="20" creationId="{37C57740-F20A-4E26-8DEE-01D120412D0E}"/>
          </ac:grpSpMkLst>
        </pc:grpChg>
        <pc:grpChg chg="add mod">
          <ac:chgData name="Grundelius, Anki" userId="b72613fe-490e-4435-b2c8-0ced5966a88c" providerId="ADAL" clId="{1CB89720-8075-4AF0-B0FF-23FAE1FD48BF}" dt="2020-10-13T09:12:21.846" v="724" actId="1036"/>
          <ac:grpSpMkLst>
            <pc:docMk/>
            <pc:sldMk cId="2185754655" sldId="329"/>
            <ac:grpSpMk id="28" creationId="{260808CF-EE79-4ED0-B6CD-0373FDE868A6}"/>
          </ac:grpSpMkLst>
        </pc:grpChg>
        <pc:picChg chg="del">
          <ac:chgData name="Grundelius, Anki" userId="b72613fe-490e-4435-b2c8-0ced5966a88c" providerId="ADAL" clId="{1CB89720-8075-4AF0-B0FF-23FAE1FD48BF}" dt="2020-10-13T09:11:04.281" v="685" actId="478"/>
          <ac:picMkLst>
            <pc:docMk/>
            <pc:sldMk cId="2185754655" sldId="329"/>
            <ac:picMk id="7" creationId="{43D20FE6-4CCA-496F-BBD7-972107D24FFF}"/>
          </ac:picMkLst>
        </pc:picChg>
        <pc:picChg chg="add mod">
          <ac:chgData name="Grundelius, Anki" userId="b72613fe-490e-4435-b2c8-0ced5966a88c" providerId="ADAL" clId="{1CB89720-8075-4AF0-B0FF-23FAE1FD48BF}" dt="2020-10-13T09:13:17.008" v="755" actId="1035"/>
          <ac:picMkLst>
            <pc:docMk/>
            <pc:sldMk cId="2185754655" sldId="329"/>
            <ac:picMk id="19" creationId="{285BA874-05B4-43EE-9B07-ADE53CB39798}"/>
          </ac:picMkLst>
        </pc:picChg>
      </pc:sldChg>
      <pc:sldChg chg="delSp modSp add del">
        <pc:chgData name="Grundelius, Anki" userId="b72613fe-490e-4435-b2c8-0ced5966a88c" providerId="ADAL" clId="{1CB89720-8075-4AF0-B0FF-23FAE1FD48BF}" dt="2020-10-13T09:21:11.518" v="786" actId="2696"/>
        <pc:sldMkLst>
          <pc:docMk/>
          <pc:sldMk cId="1636226437" sldId="330"/>
        </pc:sldMkLst>
        <pc:spChg chg="mod">
          <ac:chgData name="Grundelius, Anki" userId="b72613fe-490e-4435-b2c8-0ced5966a88c" providerId="ADAL" clId="{1CB89720-8075-4AF0-B0FF-23FAE1FD48BF}" dt="2020-10-13T09:16:18.992" v="783"/>
          <ac:spMkLst>
            <pc:docMk/>
            <pc:sldMk cId="1636226437" sldId="330"/>
            <ac:spMk id="2" creationId="{619A2939-1F2A-4A46-821E-1E1FAAE6637B}"/>
          </ac:spMkLst>
        </pc:spChg>
        <pc:spChg chg="del">
          <ac:chgData name="Grundelius, Anki" userId="b72613fe-490e-4435-b2c8-0ced5966a88c" providerId="ADAL" clId="{1CB89720-8075-4AF0-B0FF-23FAE1FD48BF}" dt="2020-10-13T09:14:45.114" v="760" actId="478"/>
          <ac:spMkLst>
            <pc:docMk/>
            <pc:sldMk cId="1636226437" sldId="330"/>
            <ac:spMk id="3" creationId="{CA294F4D-C719-42BE-9211-AD69BF70235F}"/>
          </ac:spMkLst>
        </pc:spChg>
      </pc:sldChg>
      <pc:sldChg chg="addSp delSp modSp add">
        <pc:chgData name="Grundelius, Anki" userId="b72613fe-490e-4435-b2c8-0ced5966a88c" providerId="ADAL" clId="{1CB89720-8075-4AF0-B0FF-23FAE1FD48BF}" dt="2020-10-14T09:21:21.269" v="2849" actId="20577"/>
        <pc:sldMkLst>
          <pc:docMk/>
          <pc:sldMk cId="4065768979" sldId="331"/>
        </pc:sldMkLst>
        <pc:spChg chg="mod">
          <ac:chgData name="Grundelius, Anki" userId="b72613fe-490e-4435-b2c8-0ced5966a88c" providerId="ADAL" clId="{1CB89720-8075-4AF0-B0FF-23FAE1FD48BF}" dt="2020-10-14T09:21:21.269" v="2849" actId="20577"/>
          <ac:spMkLst>
            <pc:docMk/>
            <pc:sldMk cId="4065768979" sldId="331"/>
            <ac:spMk id="2" creationId="{69E9DE79-EB00-4923-A172-AA3F72325F79}"/>
          </ac:spMkLst>
        </pc:spChg>
        <pc:spChg chg="add del mod">
          <ac:chgData name="Grundelius, Anki" userId="b72613fe-490e-4435-b2c8-0ced5966a88c" providerId="ADAL" clId="{1CB89720-8075-4AF0-B0FF-23FAE1FD48BF}" dt="2020-10-14T09:18:48.120" v="2613" actId="931"/>
          <ac:spMkLst>
            <pc:docMk/>
            <pc:sldMk cId="4065768979" sldId="331"/>
            <ac:spMk id="8" creationId="{5ABCDFD1-B078-4A8F-B955-6DBE42138AE3}"/>
          </ac:spMkLst>
        </pc:spChg>
        <pc:spChg chg="add del mod">
          <ac:chgData name="Grundelius, Anki" userId="b72613fe-490e-4435-b2c8-0ced5966a88c" providerId="ADAL" clId="{1CB89720-8075-4AF0-B0FF-23FAE1FD48BF}" dt="2020-10-14T09:20:50.444" v="2843" actId="931"/>
          <ac:spMkLst>
            <pc:docMk/>
            <pc:sldMk cId="4065768979" sldId="331"/>
            <ac:spMk id="11" creationId="{457DAB7E-6D5E-4B71-8F5C-DF6C60034FE1}"/>
          </ac:spMkLst>
        </pc:spChg>
        <pc:picChg chg="add del mod">
          <ac:chgData name="Grundelius, Anki" userId="b72613fe-490e-4435-b2c8-0ced5966a88c" providerId="ADAL" clId="{1CB89720-8075-4AF0-B0FF-23FAE1FD48BF}" dt="2020-10-14T09:20:43.203" v="2842" actId="478"/>
          <ac:picMkLst>
            <pc:docMk/>
            <pc:sldMk cId="4065768979" sldId="331"/>
            <ac:picMk id="9" creationId="{C7D50F09-3045-49AA-BBEC-986891DE54D6}"/>
          </ac:picMkLst>
        </pc:picChg>
        <pc:picChg chg="del">
          <ac:chgData name="Grundelius, Anki" userId="b72613fe-490e-4435-b2c8-0ced5966a88c" providerId="ADAL" clId="{1CB89720-8075-4AF0-B0FF-23FAE1FD48BF}" dt="2020-10-13T09:27:31.801" v="885" actId="478"/>
          <ac:picMkLst>
            <pc:docMk/>
            <pc:sldMk cId="4065768979" sldId="331"/>
            <ac:picMk id="11" creationId="{7992674E-4E1A-4E97-9517-4BBC6803D4EE}"/>
          </ac:picMkLst>
        </pc:picChg>
        <pc:picChg chg="add mod">
          <ac:chgData name="Grundelius, Anki" userId="b72613fe-490e-4435-b2c8-0ced5966a88c" providerId="ADAL" clId="{1CB89720-8075-4AF0-B0FF-23FAE1FD48BF}" dt="2020-10-14T09:20:56.487" v="2847" actId="962"/>
          <ac:picMkLst>
            <pc:docMk/>
            <pc:sldMk cId="4065768979" sldId="331"/>
            <ac:picMk id="13" creationId="{9BE3E48E-2173-4DD2-B049-5867A945B6E4}"/>
          </ac:picMkLst>
        </pc:picChg>
      </pc:sldChg>
      <pc:sldChg chg="addSp delSp modSp add">
        <pc:chgData name="Grundelius, Anki" userId="b72613fe-490e-4435-b2c8-0ced5966a88c" providerId="ADAL" clId="{1CB89720-8075-4AF0-B0FF-23FAE1FD48BF}" dt="2020-10-14T10:07:43.744" v="3539" actId="20577"/>
        <pc:sldMkLst>
          <pc:docMk/>
          <pc:sldMk cId="3277284000" sldId="332"/>
        </pc:sldMkLst>
        <pc:spChg chg="mod">
          <ac:chgData name="Grundelius, Anki" userId="b72613fe-490e-4435-b2c8-0ced5966a88c" providerId="ADAL" clId="{1CB89720-8075-4AF0-B0FF-23FAE1FD48BF}" dt="2020-10-13T09:29:16.361" v="921" actId="20577"/>
          <ac:spMkLst>
            <pc:docMk/>
            <pc:sldMk cId="3277284000" sldId="332"/>
            <ac:spMk id="2" creationId="{69E9DE79-EB00-4923-A172-AA3F72325F79}"/>
          </ac:spMkLst>
        </pc:spChg>
        <pc:spChg chg="mod">
          <ac:chgData name="Grundelius, Anki" userId="b72613fe-490e-4435-b2c8-0ced5966a88c" providerId="ADAL" clId="{1CB89720-8075-4AF0-B0FF-23FAE1FD48BF}" dt="2020-10-14T10:07:43.744" v="3539" actId="20577"/>
          <ac:spMkLst>
            <pc:docMk/>
            <pc:sldMk cId="3277284000" sldId="332"/>
            <ac:spMk id="7" creationId="{E661F19C-12D2-4423-B2FC-907D1AED8BE4}"/>
          </ac:spMkLst>
        </pc:spChg>
        <pc:spChg chg="add del mod">
          <ac:chgData name="Grundelius, Anki" userId="b72613fe-490e-4435-b2c8-0ced5966a88c" providerId="ADAL" clId="{1CB89720-8075-4AF0-B0FF-23FAE1FD48BF}" dt="2020-10-14T09:24:05.793" v="2850" actId="931"/>
          <ac:spMkLst>
            <pc:docMk/>
            <pc:sldMk cId="3277284000" sldId="332"/>
            <ac:spMk id="8" creationId="{7642A047-A3CA-4A5D-A303-9A5C9C1317BB}"/>
          </ac:spMkLst>
        </pc:spChg>
        <pc:spChg chg="add del mod">
          <ac:chgData name="Grundelius, Anki" userId="b72613fe-490e-4435-b2c8-0ced5966a88c" providerId="ADAL" clId="{1CB89720-8075-4AF0-B0FF-23FAE1FD48BF}" dt="2020-10-14T09:24:42.928" v="2852" actId="931"/>
          <ac:spMkLst>
            <pc:docMk/>
            <pc:sldMk cId="3277284000" sldId="332"/>
            <ac:spMk id="11" creationId="{AF55E399-A10D-413A-AEB2-6FB2E5F34A00}"/>
          </ac:spMkLst>
        </pc:spChg>
        <pc:spChg chg="add del mod">
          <ac:chgData name="Grundelius, Anki" userId="b72613fe-490e-4435-b2c8-0ced5966a88c" providerId="ADAL" clId="{1CB89720-8075-4AF0-B0FF-23FAE1FD48BF}" dt="2020-10-14T09:37:50.956" v="3171" actId="931"/>
          <ac:spMkLst>
            <pc:docMk/>
            <pc:sldMk cId="3277284000" sldId="332"/>
            <ac:spMk id="15" creationId="{ACBB8DD7-0D47-44F1-A4B3-02E203EB834B}"/>
          </ac:spMkLst>
        </pc:spChg>
        <pc:picChg chg="add del mod">
          <ac:chgData name="Grundelius, Anki" userId="b72613fe-490e-4435-b2c8-0ced5966a88c" providerId="ADAL" clId="{1CB89720-8075-4AF0-B0FF-23FAE1FD48BF}" dt="2020-10-14T09:24:38.476" v="2851" actId="478"/>
          <ac:picMkLst>
            <pc:docMk/>
            <pc:sldMk cId="3277284000" sldId="332"/>
            <ac:picMk id="9" creationId="{912534D0-A7DE-4085-954E-180E96B0840E}"/>
          </ac:picMkLst>
        </pc:picChg>
        <pc:picChg chg="del">
          <ac:chgData name="Grundelius, Anki" userId="b72613fe-490e-4435-b2c8-0ced5966a88c" providerId="ADAL" clId="{1CB89720-8075-4AF0-B0FF-23FAE1FD48BF}" dt="2020-10-13T09:28:08.459" v="886" actId="478"/>
          <ac:picMkLst>
            <pc:docMk/>
            <pc:sldMk cId="3277284000" sldId="332"/>
            <ac:picMk id="11" creationId="{7992674E-4E1A-4E97-9517-4BBC6803D4EE}"/>
          </ac:picMkLst>
        </pc:picChg>
        <pc:picChg chg="add del mod">
          <ac:chgData name="Grundelius, Anki" userId="b72613fe-490e-4435-b2c8-0ced5966a88c" providerId="ADAL" clId="{1CB89720-8075-4AF0-B0FF-23FAE1FD48BF}" dt="2020-10-14T09:33:35.423" v="3170" actId="478"/>
          <ac:picMkLst>
            <pc:docMk/>
            <pc:sldMk cId="3277284000" sldId="332"/>
            <ac:picMk id="13" creationId="{0675390F-3535-4626-850A-95CF4D0E50CA}"/>
          </ac:picMkLst>
        </pc:picChg>
        <pc:picChg chg="add mod">
          <ac:chgData name="Grundelius, Anki" userId="b72613fe-490e-4435-b2c8-0ced5966a88c" providerId="ADAL" clId="{1CB89720-8075-4AF0-B0FF-23FAE1FD48BF}" dt="2020-10-14T09:38:24.822" v="3247" actId="962"/>
          <ac:picMkLst>
            <pc:docMk/>
            <pc:sldMk cId="3277284000" sldId="332"/>
            <ac:picMk id="17" creationId="{0591B88C-14B6-4C94-92B6-87E0CD1ECF3D}"/>
          </ac:picMkLst>
        </pc:picChg>
      </pc:sldChg>
      <pc:sldChg chg="add">
        <pc:chgData name="Grundelius, Anki" userId="b72613fe-490e-4435-b2c8-0ced5966a88c" providerId="ADAL" clId="{1CB89720-8075-4AF0-B0FF-23FAE1FD48BF}" dt="2020-10-13T09:38:57.987" v="1140"/>
        <pc:sldMkLst>
          <pc:docMk/>
          <pc:sldMk cId="2310317643" sldId="333"/>
        </pc:sldMkLst>
      </pc:sldChg>
      <pc:sldChg chg="add">
        <pc:chgData name="Grundelius, Anki" userId="b72613fe-490e-4435-b2c8-0ced5966a88c" providerId="ADAL" clId="{1CB89720-8075-4AF0-B0FF-23FAE1FD48BF}" dt="2020-10-13T09:38:57.987" v="1140"/>
        <pc:sldMkLst>
          <pc:docMk/>
          <pc:sldMk cId="3769486148" sldId="334"/>
        </pc:sldMkLst>
      </pc:sldChg>
      <pc:sldChg chg="modSp add modAnim">
        <pc:chgData name="Grundelius, Anki" userId="b72613fe-490e-4435-b2c8-0ced5966a88c" providerId="ADAL" clId="{1CB89720-8075-4AF0-B0FF-23FAE1FD48BF}" dt="2020-10-15T09:07:45.833" v="6374" actId="1035"/>
        <pc:sldMkLst>
          <pc:docMk/>
          <pc:sldMk cId="1660831285" sldId="335"/>
        </pc:sldMkLst>
        <pc:spChg chg="mod">
          <ac:chgData name="Grundelius, Anki" userId="b72613fe-490e-4435-b2c8-0ced5966a88c" providerId="ADAL" clId="{1CB89720-8075-4AF0-B0FF-23FAE1FD48BF}" dt="2020-10-14T15:25:02.532" v="5165" actId="13244"/>
          <ac:spMkLst>
            <pc:docMk/>
            <pc:sldMk cId="1660831285" sldId="335"/>
            <ac:spMk id="2" creationId="{6D9C6293-DDDE-4A1E-B92D-1EC283F382BD}"/>
          </ac:spMkLst>
        </pc:spChg>
        <pc:spChg chg="mod">
          <ac:chgData name="Grundelius, Anki" userId="b72613fe-490e-4435-b2c8-0ced5966a88c" providerId="ADAL" clId="{1CB89720-8075-4AF0-B0FF-23FAE1FD48BF}" dt="2020-10-14T15:25:15.691" v="5166" actId="13244"/>
          <ac:spMkLst>
            <pc:docMk/>
            <pc:sldMk cId="1660831285" sldId="335"/>
            <ac:spMk id="8" creationId="{DF7ECD00-107E-4514-B1E9-BA1DF01889D7}"/>
          </ac:spMkLst>
        </pc:spChg>
        <pc:spChg chg="mod">
          <ac:chgData name="Grundelius, Anki" userId="b72613fe-490e-4435-b2c8-0ced5966a88c" providerId="ADAL" clId="{1CB89720-8075-4AF0-B0FF-23FAE1FD48BF}" dt="2020-10-14T15:25:21.539" v="5167" actId="13244"/>
          <ac:spMkLst>
            <pc:docMk/>
            <pc:sldMk cId="1660831285" sldId="335"/>
            <ac:spMk id="9" creationId="{5E7BE952-0148-414E-97DB-F31514030E22}"/>
          </ac:spMkLst>
        </pc:spChg>
        <pc:spChg chg="mod">
          <ac:chgData name="Grundelius, Anki" userId="b72613fe-490e-4435-b2c8-0ced5966a88c" providerId="ADAL" clId="{1CB89720-8075-4AF0-B0FF-23FAE1FD48BF}" dt="2020-10-15T09:06:31.425" v="6350" actId="14100"/>
          <ac:spMkLst>
            <pc:docMk/>
            <pc:sldMk cId="1660831285" sldId="335"/>
            <ac:spMk id="10" creationId="{B559AFF3-FEB2-4DE0-8A27-E597DBE2363C}"/>
          </ac:spMkLst>
        </pc:spChg>
        <pc:spChg chg="mod">
          <ac:chgData name="Grundelius, Anki" userId="b72613fe-490e-4435-b2c8-0ced5966a88c" providerId="ADAL" clId="{1CB89720-8075-4AF0-B0FF-23FAE1FD48BF}" dt="2020-10-15T09:06:45.129" v="6355" actId="1036"/>
          <ac:spMkLst>
            <pc:docMk/>
            <pc:sldMk cId="1660831285" sldId="335"/>
            <ac:spMk id="11" creationId="{11C75B56-E3CF-417C-A5FA-B229F0ACA184}"/>
          </ac:spMkLst>
        </pc:spChg>
        <pc:spChg chg="mod">
          <ac:chgData name="Grundelius, Anki" userId="b72613fe-490e-4435-b2c8-0ced5966a88c" providerId="ADAL" clId="{1CB89720-8075-4AF0-B0FF-23FAE1FD48BF}" dt="2020-10-15T09:07:05.041" v="6363" actId="1036"/>
          <ac:spMkLst>
            <pc:docMk/>
            <pc:sldMk cId="1660831285" sldId="335"/>
            <ac:spMk id="12" creationId="{BB1FFB9A-26D7-4AF8-9131-D2AE1978691E}"/>
          </ac:spMkLst>
        </pc:spChg>
        <pc:spChg chg="mod">
          <ac:chgData name="Grundelius, Anki" userId="b72613fe-490e-4435-b2c8-0ced5966a88c" providerId="ADAL" clId="{1CB89720-8075-4AF0-B0FF-23FAE1FD48BF}" dt="2020-10-15T09:06:35.697" v="6351" actId="1035"/>
          <ac:spMkLst>
            <pc:docMk/>
            <pc:sldMk cId="1660831285" sldId="335"/>
            <ac:spMk id="17" creationId="{1586EE3A-3AB0-40BD-8045-84107D5B5CCD}"/>
          </ac:spMkLst>
        </pc:spChg>
        <pc:spChg chg="mod">
          <ac:chgData name="Grundelius, Anki" userId="b72613fe-490e-4435-b2c8-0ced5966a88c" providerId="ADAL" clId="{1CB89720-8075-4AF0-B0FF-23FAE1FD48BF}" dt="2020-10-15T09:07:17.204" v="6366" actId="1035"/>
          <ac:spMkLst>
            <pc:docMk/>
            <pc:sldMk cId="1660831285" sldId="335"/>
            <ac:spMk id="19" creationId="{AD297443-2C18-4F28-96DF-3EB6755B1A8B}"/>
          </ac:spMkLst>
        </pc:spChg>
        <pc:spChg chg="mod">
          <ac:chgData name="Grundelius, Anki" userId="b72613fe-490e-4435-b2c8-0ced5966a88c" providerId="ADAL" clId="{1CB89720-8075-4AF0-B0FF-23FAE1FD48BF}" dt="2020-10-15T09:07:20.997" v="6367" actId="1035"/>
          <ac:spMkLst>
            <pc:docMk/>
            <pc:sldMk cId="1660831285" sldId="335"/>
            <ac:spMk id="20" creationId="{CE23FED9-2E8F-44C2-8D55-D02508731421}"/>
          </ac:spMkLst>
        </pc:spChg>
        <pc:spChg chg="mod">
          <ac:chgData name="Grundelius, Anki" userId="b72613fe-490e-4435-b2c8-0ced5966a88c" providerId="ADAL" clId="{1CB89720-8075-4AF0-B0FF-23FAE1FD48BF}" dt="2020-10-15T09:07:42.693" v="6373" actId="1035"/>
          <ac:spMkLst>
            <pc:docMk/>
            <pc:sldMk cId="1660831285" sldId="335"/>
            <ac:spMk id="27" creationId="{9ACC6AA2-A9FB-4304-A5F7-1D2E22C96FB3}"/>
          </ac:spMkLst>
        </pc:spChg>
        <pc:spChg chg="mod">
          <ac:chgData name="Grundelius, Anki" userId="b72613fe-490e-4435-b2c8-0ced5966a88c" providerId="ADAL" clId="{1CB89720-8075-4AF0-B0FF-23FAE1FD48BF}" dt="2020-10-15T09:07:31.417" v="6369" actId="1035"/>
          <ac:spMkLst>
            <pc:docMk/>
            <pc:sldMk cId="1660831285" sldId="335"/>
            <ac:spMk id="28" creationId="{B23CE9B8-CE48-48DE-9638-ECB823669DC9}"/>
          </ac:spMkLst>
        </pc:spChg>
        <pc:spChg chg="mod">
          <ac:chgData name="Grundelius, Anki" userId="b72613fe-490e-4435-b2c8-0ced5966a88c" providerId="ADAL" clId="{1CB89720-8075-4AF0-B0FF-23FAE1FD48BF}" dt="2020-10-15T09:07:35.620" v="6372" actId="1036"/>
          <ac:spMkLst>
            <pc:docMk/>
            <pc:sldMk cId="1660831285" sldId="335"/>
            <ac:spMk id="29" creationId="{97D8D3BA-419A-4756-8DF5-F7E9DA0D7F9A}"/>
          </ac:spMkLst>
        </pc:spChg>
        <pc:spChg chg="mod">
          <ac:chgData name="Grundelius, Anki" userId="b72613fe-490e-4435-b2c8-0ced5966a88c" providerId="ADAL" clId="{1CB89720-8075-4AF0-B0FF-23FAE1FD48BF}" dt="2020-10-15T09:07:45.833" v="6374" actId="1035"/>
          <ac:spMkLst>
            <pc:docMk/>
            <pc:sldMk cId="1660831285" sldId="335"/>
            <ac:spMk id="30" creationId="{A577F62A-38A0-488F-923D-4E4FC907694F}"/>
          </ac:spMkLst>
        </pc:spChg>
        <pc:spChg chg="mod ord">
          <ac:chgData name="Grundelius, Anki" userId="b72613fe-490e-4435-b2c8-0ced5966a88c" providerId="ADAL" clId="{1CB89720-8075-4AF0-B0FF-23FAE1FD48BF}" dt="2020-10-14T15:26:54.623" v="5182" actId="166"/>
          <ac:spMkLst>
            <pc:docMk/>
            <pc:sldMk cId="1660831285" sldId="335"/>
            <ac:spMk id="31" creationId="{FDD7DC87-C266-4DD1-8ED9-BD79109812B4}"/>
          </ac:spMkLst>
        </pc:spChg>
        <pc:spChg chg="mod ord">
          <ac:chgData name="Grundelius, Anki" userId="b72613fe-490e-4435-b2c8-0ced5966a88c" providerId="ADAL" clId="{1CB89720-8075-4AF0-B0FF-23FAE1FD48BF}" dt="2020-10-14T15:26:50.160" v="5181" actId="166"/>
          <ac:spMkLst>
            <pc:docMk/>
            <pc:sldMk cId="1660831285" sldId="335"/>
            <ac:spMk id="32" creationId="{AF9D6DF9-D2EF-4756-BF66-43B102B6B071}"/>
          </ac:spMkLst>
        </pc:spChg>
        <pc:grpChg chg="mod">
          <ac:chgData name="Grundelius, Anki" userId="b72613fe-490e-4435-b2c8-0ced5966a88c" providerId="ADAL" clId="{1CB89720-8075-4AF0-B0FF-23FAE1FD48BF}" dt="2020-10-14T15:27:12.589" v="5183" actId="1036"/>
          <ac:grpSpMkLst>
            <pc:docMk/>
            <pc:sldMk cId="1660831285" sldId="335"/>
            <ac:grpSpMk id="13" creationId="{79C54EE0-CF7E-4CD6-A183-2888872BB055}"/>
          </ac:grpSpMkLst>
        </pc:grpChg>
        <pc:grpChg chg="mod">
          <ac:chgData name="Grundelius, Anki" userId="b72613fe-490e-4435-b2c8-0ced5966a88c" providerId="ADAL" clId="{1CB89720-8075-4AF0-B0FF-23FAE1FD48BF}" dt="2020-10-14T15:27:16.381" v="5184" actId="1036"/>
          <ac:grpSpMkLst>
            <pc:docMk/>
            <pc:sldMk cId="1660831285" sldId="335"/>
            <ac:grpSpMk id="16" creationId="{94B1CAE7-9B85-481C-9DD6-61FB1B87E28C}"/>
          </ac:grpSpMkLst>
        </pc:grpChg>
        <pc:grpChg chg="mod">
          <ac:chgData name="Grundelius, Anki" userId="b72613fe-490e-4435-b2c8-0ced5966a88c" providerId="ADAL" clId="{1CB89720-8075-4AF0-B0FF-23FAE1FD48BF}" dt="2020-10-15T09:06:51.369" v="6357" actId="1036"/>
          <ac:grpSpMkLst>
            <pc:docMk/>
            <pc:sldMk cId="1660831285" sldId="335"/>
            <ac:grpSpMk id="21" creationId="{41160F09-EC80-4E9E-A6DA-63E96ABC9D94}"/>
          </ac:grpSpMkLst>
        </pc:grpChg>
        <pc:grpChg chg="mod">
          <ac:chgData name="Grundelius, Anki" userId="b72613fe-490e-4435-b2c8-0ced5966a88c" providerId="ADAL" clId="{1CB89720-8075-4AF0-B0FF-23FAE1FD48BF}" dt="2020-10-15T09:07:08.493" v="6364" actId="1035"/>
          <ac:grpSpMkLst>
            <pc:docMk/>
            <pc:sldMk cId="1660831285" sldId="335"/>
            <ac:grpSpMk id="24" creationId="{BBEF9CE3-88FE-470A-BE37-0FD7879DA3BE}"/>
          </ac:grpSpMkLst>
        </pc:grpChg>
        <pc:picChg chg="mod">
          <ac:chgData name="Grundelius, Anki" userId="b72613fe-490e-4435-b2c8-0ced5966a88c" providerId="ADAL" clId="{1CB89720-8075-4AF0-B0FF-23FAE1FD48BF}" dt="2020-10-14T10:47:07.002" v="3791" actId="962"/>
          <ac:picMkLst>
            <pc:docMk/>
            <pc:sldMk cId="1660831285" sldId="335"/>
            <ac:picMk id="7" creationId="{B6599C6B-DEA8-42D0-BA9B-C1540F9B2AF8}"/>
          </ac:picMkLst>
        </pc:picChg>
      </pc:sldChg>
      <pc:sldChg chg="addSp delSp modSp add">
        <pc:chgData name="Grundelius, Anki" userId="b72613fe-490e-4435-b2c8-0ced5966a88c" providerId="ADAL" clId="{1CB89720-8075-4AF0-B0FF-23FAE1FD48BF}" dt="2020-10-14T09:12:28.569" v="2612" actId="962"/>
        <pc:sldMkLst>
          <pc:docMk/>
          <pc:sldMk cId="1158175688" sldId="336"/>
        </pc:sldMkLst>
        <pc:spChg chg="add del mod">
          <ac:chgData name="Grundelius, Anki" userId="b72613fe-490e-4435-b2c8-0ced5966a88c" providerId="ADAL" clId="{1CB89720-8075-4AF0-B0FF-23FAE1FD48BF}" dt="2020-10-14T09:08:51.657" v="2366" actId="931"/>
          <ac:spMkLst>
            <pc:docMk/>
            <pc:sldMk cId="1158175688" sldId="336"/>
            <ac:spMk id="9" creationId="{4B6FA1E6-DB32-4B3D-B0D4-38DE66AA6AE4}"/>
          </ac:spMkLst>
        </pc:spChg>
        <pc:spChg chg="add del mod">
          <ac:chgData name="Grundelius, Anki" userId="b72613fe-490e-4435-b2c8-0ced5966a88c" providerId="ADAL" clId="{1CB89720-8075-4AF0-B0FF-23FAE1FD48BF}" dt="2020-10-14T09:11:23.022" v="2370" actId="931"/>
          <ac:spMkLst>
            <pc:docMk/>
            <pc:sldMk cId="1158175688" sldId="336"/>
            <ac:spMk id="13" creationId="{5E42499C-BCF4-4FB8-A307-7DDB2D21DE3F}"/>
          </ac:spMkLst>
        </pc:spChg>
        <pc:picChg chg="del">
          <ac:chgData name="Grundelius, Anki" userId="b72613fe-490e-4435-b2c8-0ced5966a88c" providerId="ADAL" clId="{1CB89720-8075-4AF0-B0FF-23FAE1FD48BF}" dt="2020-10-14T09:08:44.241" v="2365" actId="478"/>
          <ac:picMkLst>
            <pc:docMk/>
            <pc:sldMk cId="1158175688" sldId="336"/>
            <ac:picMk id="8" creationId="{F64943A0-FCA4-4203-B56E-F34F59D8CD83}"/>
          </ac:picMkLst>
        </pc:picChg>
        <pc:picChg chg="add del mod">
          <ac:chgData name="Grundelius, Anki" userId="b72613fe-490e-4435-b2c8-0ced5966a88c" providerId="ADAL" clId="{1CB89720-8075-4AF0-B0FF-23FAE1FD48BF}" dt="2020-10-14T09:11:18.192" v="2369" actId="478"/>
          <ac:picMkLst>
            <pc:docMk/>
            <pc:sldMk cId="1158175688" sldId="336"/>
            <ac:picMk id="11" creationId="{A5F3A5B2-5C2E-4860-A641-229D3AEF43D7}"/>
          </ac:picMkLst>
        </pc:picChg>
        <pc:picChg chg="add mod">
          <ac:chgData name="Grundelius, Anki" userId="b72613fe-490e-4435-b2c8-0ced5966a88c" providerId="ADAL" clId="{1CB89720-8075-4AF0-B0FF-23FAE1FD48BF}" dt="2020-10-14T09:12:28.569" v="2612" actId="962"/>
          <ac:picMkLst>
            <pc:docMk/>
            <pc:sldMk cId="1158175688" sldId="336"/>
            <ac:picMk id="15" creationId="{5111A48A-FF83-41A7-B7EF-A11065F66E75}"/>
          </ac:picMkLst>
        </pc:picChg>
      </pc:sldChg>
      <pc:sldChg chg="add del">
        <pc:chgData name="Grundelius, Anki" userId="b72613fe-490e-4435-b2c8-0ced5966a88c" providerId="ADAL" clId="{1CB89720-8075-4AF0-B0FF-23FAE1FD48BF}" dt="2020-10-13T09:55:05.242" v="1811" actId="2696"/>
        <pc:sldMkLst>
          <pc:docMk/>
          <pc:sldMk cId="1247457502" sldId="336"/>
        </pc:sldMkLst>
      </pc:sldChg>
      <pc:sldChg chg="add">
        <pc:chgData name="Grundelius, Anki" userId="b72613fe-490e-4435-b2c8-0ced5966a88c" providerId="ADAL" clId="{1CB89720-8075-4AF0-B0FF-23FAE1FD48BF}" dt="2020-10-13T09:41:23.939" v="1143"/>
        <pc:sldMkLst>
          <pc:docMk/>
          <pc:sldMk cId="867636931" sldId="337"/>
        </pc:sldMkLst>
      </pc:sldChg>
      <pc:sldChg chg="addSp delSp modSp add">
        <pc:chgData name="Grundelius, Anki" userId="b72613fe-490e-4435-b2c8-0ced5966a88c" providerId="ADAL" clId="{1CB89720-8075-4AF0-B0FF-23FAE1FD48BF}" dt="2020-10-13T09:51:58.507" v="1810" actId="20577"/>
        <pc:sldMkLst>
          <pc:docMk/>
          <pc:sldMk cId="3110583444" sldId="338"/>
        </pc:sldMkLst>
        <pc:spChg chg="mod">
          <ac:chgData name="Grundelius, Anki" userId="b72613fe-490e-4435-b2c8-0ced5966a88c" providerId="ADAL" clId="{1CB89720-8075-4AF0-B0FF-23FAE1FD48BF}" dt="2020-10-13T09:47:38.167" v="1183" actId="20577"/>
          <ac:spMkLst>
            <pc:docMk/>
            <pc:sldMk cId="3110583444" sldId="338"/>
            <ac:spMk id="2" creationId="{40E6F01B-EEE1-4EA1-9D74-23B85D1B6F25}"/>
          </ac:spMkLst>
        </pc:spChg>
        <pc:spChg chg="del">
          <ac:chgData name="Grundelius, Anki" userId="b72613fe-490e-4435-b2c8-0ced5966a88c" providerId="ADAL" clId="{1CB89720-8075-4AF0-B0FF-23FAE1FD48BF}" dt="2020-10-13T09:48:47.417" v="1184" actId="931"/>
          <ac:spMkLst>
            <pc:docMk/>
            <pc:sldMk cId="3110583444" sldId="338"/>
            <ac:spMk id="6" creationId="{F356EDD1-5781-49FE-83F9-373C700F1D3F}"/>
          </ac:spMkLst>
        </pc:spChg>
        <pc:spChg chg="mod">
          <ac:chgData name="Grundelius, Anki" userId="b72613fe-490e-4435-b2c8-0ced5966a88c" providerId="ADAL" clId="{1CB89720-8075-4AF0-B0FF-23FAE1FD48BF}" dt="2020-10-13T09:51:58.507" v="1810" actId="20577"/>
          <ac:spMkLst>
            <pc:docMk/>
            <pc:sldMk cId="3110583444" sldId="338"/>
            <ac:spMk id="7" creationId="{44A708AF-15D1-4FCF-904D-BE9B29A1079F}"/>
          </ac:spMkLst>
        </pc:spChg>
        <pc:picChg chg="add mod">
          <ac:chgData name="Grundelius, Anki" userId="b72613fe-490e-4435-b2c8-0ced5966a88c" providerId="ADAL" clId="{1CB89720-8075-4AF0-B0FF-23FAE1FD48BF}" dt="2020-10-13T09:50:39.190" v="1616" actId="962"/>
          <ac:picMkLst>
            <pc:docMk/>
            <pc:sldMk cId="3110583444" sldId="338"/>
            <ac:picMk id="9" creationId="{1602B7CA-E9A7-451B-B1EF-F874032802D4}"/>
          </ac:picMkLst>
        </pc:picChg>
      </pc:sldChg>
      <pc:sldChg chg="modSp add ord modAnim">
        <pc:chgData name="Grundelius, Anki" userId="b72613fe-490e-4435-b2c8-0ced5966a88c" providerId="ADAL" clId="{1CB89720-8075-4AF0-B0FF-23FAE1FD48BF}" dt="2020-10-15T09:05:20.769" v="6346" actId="14100"/>
        <pc:sldMkLst>
          <pc:docMk/>
          <pc:sldMk cId="1247457502" sldId="339"/>
        </pc:sldMkLst>
        <pc:spChg chg="mod">
          <ac:chgData name="Grundelius, Anki" userId="b72613fe-490e-4435-b2c8-0ced5966a88c" providerId="ADAL" clId="{1CB89720-8075-4AF0-B0FF-23FAE1FD48BF}" dt="2020-10-14T15:28:30.623" v="5200" actId="13244"/>
          <ac:spMkLst>
            <pc:docMk/>
            <pc:sldMk cId="1247457502" sldId="339"/>
            <ac:spMk id="2" creationId="{E0265B38-711E-4D8A-A6A0-098C08F78DAF}"/>
          </ac:spMkLst>
        </pc:spChg>
        <pc:spChg chg="mod">
          <ac:chgData name="Grundelius, Anki" userId="b72613fe-490e-4435-b2c8-0ced5966a88c" providerId="ADAL" clId="{1CB89720-8075-4AF0-B0FF-23FAE1FD48BF}" dt="2020-10-15T09:04:08.705" v="6331" actId="14100"/>
          <ac:spMkLst>
            <pc:docMk/>
            <pc:sldMk cId="1247457502" sldId="339"/>
            <ac:spMk id="7" creationId="{BE189A35-8550-4A99-9E55-147E75E2A577}"/>
          </ac:spMkLst>
        </pc:spChg>
        <pc:spChg chg="mod">
          <ac:chgData name="Grundelius, Anki" userId="b72613fe-490e-4435-b2c8-0ced5966a88c" providerId="ADAL" clId="{1CB89720-8075-4AF0-B0FF-23FAE1FD48BF}" dt="2020-10-15T09:05:20.769" v="6346" actId="14100"/>
          <ac:spMkLst>
            <pc:docMk/>
            <pc:sldMk cId="1247457502" sldId="339"/>
            <ac:spMk id="9" creationId="{0E4815E8-5C15-425A-87FF-825FB7FDA363}"/>
          </ac:spMkLst>
        </pc:spChg>
        <pc:spChg chg="mod">
          <ac:chgData name="Grundelius, Anki" userId="b72613fe-490e-4435-b2c8-0ced5966a88c" providerId="ADAL" clId="{1CB89720-8075-4AF0-B0FF-23FAE1FD48BF}" dt="2020-10-14T15:31:16.014" v="5229" actId="1035"/>
          <ac:spMkLst>
            <pc:docMk/>
            <pc:sldMk cId="1247457502" sldId="339"/>
            <ac:spMk id="10" creationId="{883FCFD6-2CB2-4BF0-AE97-5757B6A24217}"/>
          </ac:spMkLst>
        </pc:spChg>
        <pc:spChg chg="mod">
          <ac:chgData name="Grundelius, Anki" userId="b72613fe-490e-4435-b2c8-0ced5966a88c" providerId="ADAL" clId="{1CB89720-8075-4AF0-B0FF-23FAE1FD48BF}" dt="2020-10-15T09:04:24.426" v="6335" actId="14100"/>
          <ac:spMkLst>
            <pc:docMk/>
            <pc:sldMk cId="1247457502" sldId="339"/>
            <ac:spMk id="11" creationId="{95349CA9-E8DB-4DAA-A2ED-62065D4EBC65}"/>
          </ac:spMkLst>
        </pc:spChg>
        <pc:spChg chg="mod">
          <ac:chgData name="Grundelius, Anki" userId="b72613fe-490e-4435-b2c8-0ced5966a88c" providerId="ADAL" clId="{1CB89720-8075-4AF0-B0FF-23FAE1FD48BF}" dt="2020-10-15T09:04:52.492" v="6341" actId="1035"/>
          <ac:spMkLst>
            <pc:docMk/>
            <pc:sldMk cId="1247457502" sldId="339"/>
            <ac:spMk id="12" creationId="{1342AAB2-F086-4EB5-9C1B-A18E560C99DA}"/>
          </ac:spMkLst>
        </pc:spChg>
        <pc:spChg chg="mod">
          <ac:chgData name="Grundelius, Anki" userId="b72613fe-490e-4435-b2c8-0ced5966a88c" providerId="ADAL" clId="{1CB89720-8075-4AF0-B0FF-23FAE1FD48BF}" dt="2020-10-15T09:05:00.761" v="6344" actId="1035"/>
          <ac:spMkLst>
            <pc:docMk/>
            <pc:sldMk cId="1247457502" sldId="339"/>
            <ac:spMk id="19" creationId="{0C8C0A60-3048-4BE3-86AC-D28A2E48F089}"/>
          </ac:spMkLst>
        </pc:spChg>
        <pc:spChg chg="mod">
          <ac:chgData name="Grundelius, Anki" userId="b72613fe-490e-4435-b2c8-0ced5966a88c" providerId="ADAL" clId="{1CB89720-8075-4AF0-B0FF-23FAE1FD48BF}" dt="2020-10-15T09:05:04.290" v="6345" actId="1035"/>
          <ac:spMkLst>
            <pc:docMk/>
            <pc:sldMk cId="1247457502" sldId="339"/>
            <ac:spMk id="20" creationId="{0E389D7A-37C8-4DAB-A868-64DDBF9F6870}"/>
          </ac:spMkLst>
        </pc:spChg>
        <pc:spChg chg="mod">
          <ac:chgData name="Grundelius, Anki" userId="b72613fe-490e-4435-b2c8-0ced5966a88c" providerId="ADAL" clId="{1CB89720-8075-4AF0-B0FF-23FAE1FD48BF}" dt="2020-10-14T15:30:56.022" v="5226" actId="1035"/>
          <ac:spMkLst>
            <pc:docMk/>
            <pc:sldMk cId="1247457502" sldId="339"/>
            <ac:spMk id="27" creationId="{99012F31-5832-4EA8-B919-447823ECF36E}"/>
          </ac:spMkLst>
        </pc:spChg>
        <pc:spChg chg="mod">
          <ac:chgData name="Grundelius, Anki" userId="b72613fe-490e-4435-b2c8-0ced5966a88c" providerId="ADAL" clId="{1CB89720-8075-4AF0-B0FF-23FAE1FD48BF}" dt="2020-10-15T09:04:17.700" v="6334" actId="1035"/>
          <ac:spMkLst>
            <pc:docMk/>
            <pc:sldMk cId="1247457502" sldId="339"/>
            <ac:spMk id="28" creationId="{757793D8-18BC-4537-9373-ABE5810612AA}"/>
          </ac:spMkLst>
        </pc:spChg>
        <pc:spChg chg="mod">
          <ac:chgData name="Grundelius, Anki" userId="b72613fe-490e-4435-b2c8-0ced5966a88c" providerId="ADAL" clId="{1CB89720-8075-4AF0-B0FF-23FAE1FD48BF}" dt="2020-10-14T15:30:10.158" v="5216" actId="13244"/>
          <ac:spMkLst>
            <pc:docMk/>
            <pc:sldMk cId="1247457502" sldId="339"/>
            <ac:spMk id="29" creationId="{05A23B71-6EC0-4749-AB21-B6EF7EB3FA2D}"/>
          </ac:spMkLst>
        </pc:spChg>
        <pc:spChg chg="mod">
          <ac:chgData name="Grundelius, Anki" userId="b72613fe-490e-4435-b2c8-0ced5966a88c" providerId="ADAL" clId="{1CB89720-8075-4AF0-B0FF-23FAE1FD48BF}" dt="2020-10-14T15:30:03.901" v="5215" actId="13244"/>
          <ac:spMkLst>
            <pc:docMk/>
            <pc:sldMk cId="1247457502" sldId="339"/>
            <ac:spMk id="31" creationId="{36A46812-7912-42B7-B2BD-9DF340D4B3D5}"/>
          </ac:spMkLst>
        </pc:spChg>
        <pc:grpChg chg="mod">
          <ac:chgData name="Grundelius, Anki" userId="b72613fe-490e-4435-b2c8-0ced5966a88c" providerId="ADAL" clId="{1CB89720-8075-4AF0-B0FF-23FAE1FD48BF}" dt="2020-10-14T15:31:09.998" v="5228" actId="1035"/>
          <ac:grpSpMkLst>
            <pc:docMk/>
            <pc:sldMk cId="1247457502" sldId="339"/>
            <ac:grpSpMk id="13" creationId="{29D239AB-8329-4D7C-9C52-A467952C0EE6}"/>
          </ac:grpSpMkLst>
        </pc:grpChg>
        <pc:grpChg chg="mod">
          <ac:chgData name="Grundelius, Anki" userId="b72613fe-490e-4435-b2c8-0ced5966a88c" providerId="ADAL" clId="{1CB89720-8075-4AF0-B0FF-23FAE1FD48BF}" dt="2020-10-14T15:31:19.783" v="5230" actId="1035"/>
          <ac:grpSpMkLst>
            <pc:docMk/>
            <pc:sldMk cId="1247457502" sldId="339"/>
            <ac:grpSpMk id="16" creationId="{342D8152-8A16-463D-AC45-31F127321276}"/>
          </ac:grpSpMkLst>
        </pc:grpChg>
        <pc:grpChg chg="mod">
          <ac:chgData name="Grundelius, Anki" userId="b72613fe-490e-4435-b2c8-0ced5966a88c" providerId="ADAL" clId="{1CB89720-8075-4AF0-B0FF-23FAE1FD48BF}" dt="2020-10-14T15:31:30.638" v="5235" actId="1036"/>
          <ac:grpSpMkLst>
            <pc:docMk/>
            <pc:sldMk cId="1247457502" sldId="339"/>
            <ac:grpSpMk id="21" creationId="{1FD00366-5D83-4A21-B745-960912C5C599}"/>
          </ac:grpSpMkLst>
        </pc:grpChg>
        <pc:grpChg chg="mod">
          <ac:chgData name="Grundelius, Anki" userId="b72613fe-490e-4435-b2c8-0ced5966a88c" providerId="ADAL" clId="{1CB89720-8075-4AF0-B0FF-23FAE1FD48BF}" dt="2020-10-15T09:04:57.038" v="6342" actId="1035"/>
          <ac:grpSpMkLst>
            <pc:docMk/>
            <pc:sldMk cId="1247457502" sldId="339"/>
            <ac:grpSpMk id="24" creationId="{303537BB-BA3E-4628-B0C1-18C9FD701425}"/>
          </ac:grpSpMkLst>
        </pc:grpChg>
        <pc:picChg chg="mod">
          <ac:chgData name="Grundelius, Anki" userId="b72613fe-490e-4435-b2c8-0ced5966a88c" providerId="ADAL" clId="{1CB89720-8075-4AF0-B0FF-23FAE1FD48BF}" dt="2020-10-14T15:28:42.981" v="5201" actId="13244"/>
          <ac:picMkLst>
            <pc:docMk/>
            <pc:sldMk cId="1247457502" sldId="339"/>
            <ac:picMk id="8" creationId="{C679674D-B0AD-40DE-A647-AE72B6DBA9E0}"/>
          </ac:picMkLst>
        </pc:picChg>
      </pc:sldChg>
      <pc:sldChg chg="modSp add">
        <pc:chgData name="Grundelius, Anki" userId="b72613fe-490e-4435-b2c8-0ced5966a88c" providerId="ADAL" clId="{1CB89720-8075-4AF0-B0FF-23FAE1FD48BF}" dt="2020-10-14T10:10:45.589" v="3558" actId="20577"/>
        <pc:sldMkLst>
          <pc:docMk/>
          <pc:sldMk cId="1744381406" sldId="340"/>
        </pc:sldMkLst>
        <pc:spChg chg="mod">
          <ac:chgData name="Grundelius, Anki" userId="b72613fe-490e-4435-b2c8-0ced5966a88c" providerId="ADAL" clId="{1CB89720-8075-4AF0-B0FF-23FAE1FD48BF}" dt="2020-10-14T10:10:45.589" v="3558" actId="20577"/>
          <ac:spMkLst>
            <pc:docMk/>
            <pc:sldMk cId="1744381406" sldId="340"/>
            <ac:spMk id="2" creationId="{D51CE25A-F2B6-4EDB-A3B1-602C1D795F0D}"/>
          </ac:spMkLst>
        </pc:spChg>
      </pc:sldChg>
      <pc:sldChg chg="addSp delSp modSp add">
        <pc:chgData name="Grundelius, Anki" userId="b72613fe-490e-4435-b2c8-0ced5966a88c" providerId="ADAL" clId="{1CB89720-8075-4AF0-B0FF-23FAE1FD48BF}" dt="2020-10-15T07:34:14.044" v="5590" actId="20577"/>
        <pc:sldMkLst>
          <pc:docMk/>
          <pc:sldMk cId="1340289225" sldId="341"/>
        </pc:sldMkLst>
        <pc:spChg chg="mod">
          <ac:chgData name="Grundelius, Anki" userId="b72613fe-490e-4435-b2c8-0ced5966a88c" providerId="ADAL" clId="{1CB89720-8075-4AF0-B0FF-23FAE1FD48BF}" dt="2020-10-15T07:34:14.044" v="5590" actId="20577"/>
          <ac:spMkLst>
            <pc:docMk/>
            <pc:sldMk cId="1340289225" sldId="341"/>
            <ac:spMk id="7" creationId="{629B9EFA-C842-4BA8-B60C-91ECEBABA025}"/>
          </ac:spMkLst>
        </pc:spChg>
        <pc:spChg chg="add del mod">
          <ac:chgData name="Grundelius, Anki" userId="b72613fe-490e-4435-b2c8-0ced5966a88c" providerId="ADAL" clId="{1CB89720-8075-4AF0-B0FF-23FAE1FD48BF}" dt="2020-10-14T09:40:39.517" v="3249" actId="931"/>
          <ac:spMkLst>
            <pc:docMk/>
            <pc:sldMk cId="1340289225" sldId="341"/>
            <ac:spMk id="9" creationId="{FF426125-491E-4B11-88AC-F8D06484D1C1}"/>
          </ac:spMkLst>
        </pc:spChg>
        <pc:picChg chg="del">
          <ac:chgData name="Grundelius, Anki" userId="b72613fe-490e-4435-b2c8-0ced5966a88c" providerId="ADAL" clId="{1CB89720-8075-4AF0-B0FF-23FAE1FD48BF}" dt="2020-10-14T09:40:31.913" v="3248" actId="478"/>
          <ac:picMkLst>
            <pc:docMk/>
            <pc:sldMk cId="1340289225" sldId="341"/>
            <ac:picMk id="8" creationId="{72C7F788-1305-4746-ADA0-0D0B0D0D9EF8}"/>
          </ac:picMkLst>
        </pc:picChg>
        <pc:picChg chg="add mod">
          <ac:chgData name="Grundelius, Anki" userId="b72613fe-490e-4435-b2c8-0ced5966a88c" providerId="ADAL" clId="{1CB89720-8075-4AF0-B0FF-23FAE1FD48BF}" dt="2020-10-14T09:42:32.256" v="3529" actId="962"/>
          <ac:picMkLst>
            <pc:docMk/>
            <pc:sldMk cId="1340289225" sldId="341"/>
            <ac:picMk id="11" creationId="{6FD94798-AA31-4D68-9CD4-22FE2D175125}"/>
          </ac:picMkLst>
        </pc:picChg>
      </pc:sldChg>
      <pc:sldChg chg="addSp delSp modSp add delAnim modAnim">
        <pc:chgData name="Grundelius, Anki" userId="b72613fe-490e-4435-b2c8-0ced5966a88c" providerId="ADAL" clId="{1CB89720-8075-4AF0-B0FF-23FAE1FD48BF}" dt="2020-10-15T07:23:39.409" v="5531" actId="478"/>
        <pc:sldMkLst>
          <pc:docMk/>
          <pc:sldMk cId="1724995403" sldId="342"/>
        </pc:sldMkLst>
        <pc:spChg chg="mod">
          <ac:chgData name="Grundelius, Anki" userId="b72613fe-490e-4435-b2c8-0ced5966a88c" providerId="ADAL" clId="{1CB89720-8075-4AF0-B0FF-23FAE1FD48BF}" dt="2020-10-14T15:23:00.497" v="5145" actId="13244"/>
          <ac:spMkLst>
            <pc:docMk/>
            <pc:sldMk cId="1724995403" sldId="342"/>
            <ac:spMk id="2" creationId="{3FDC4F53-3424-4C2F-94A7-5A4D134FEDD6}"/>
          </ac:spMkLst>
        </pc:spChg>
        <pc:spChg chg="del mod">
          <ac:chgData name="Grundelius, Anki" userId="b72613fe-490e-4435-b2c8-0ced5966a88c" providerId="ADAL" clId="{1CB89720-8075-4AF0-B0FF-23FAE1FD48BF}" dt="2020-10-15T07:23:39.409" v="5531" actId="478"/>
          <ac:spMkLst>
            <pc:docMk/>
            <pc:sldMk cId="1724995403" sldId="342"/>
            <ac:spMk id="18" creationId="{9AEE53EE-FA4B-4BF4-BAF4-46F35BB6BB92}"/>
          </ac:spMkLst>
        </pc:spChg>
        <pc:spChg chg="mod topLvl">
          <ac:chgData name="Grundelius, Anki" userId="b72613fe-490e-4435-b2c8-0ced5966a88c" providerId="ADAL" clId="{1CB89720-8075-4AF0-B0FF-23FAE1FD48BF}" dt="2020-10-14T15:23:09.927" v="5146" actId="13244"/>
          <ac:spMkLst>
            <pc:docMk/>
            <pc:sldMk cId="1724995403" sldId="342"/>
            <ac:spMk id="22" creationId="{57D26A7E-900F-4E3C-820D-2B0AAAA6E54E}"/>
          </ac:spMkLst>
        </pc:spChg>
        <pc:spChg chg="mod">
          <ac:chgData name="Grundelius, Anki" userId="b72613fe-490e-4435-b2c8-0ced5966a88c" providerId="ADAL" clId="{1CB89720-8075-4AF0-B0FF-23FAE1FD48BF}" dt="2020-10-14T15:23:57.657" v="5151" actId="13244"/>
          <ac:spMkLst>
            <pc:docMk/>
            <pc:sldMk cId="1724995403" sldId="342"/>
            <ac:spMk id="23" creationId="{863EB783-0BFB-4DE6-8879-41BC119B208E}"/>
          </ac:spMkLst>
        </pc:spChg>
        <pc:spChg chg="mod">
          <ac:chgData name="Grundelius, Anki" userId="b72613fe-490e-4435-b2c8-0ced5966a88c" providerId="ADAL" clId="{1CB89720-8075-4AF0-B0FF-23FAE1FD48BF}" dt="2020-10-14T15:24:02.956" v="5152" actId="13244"/>
          <ac:spMkLst>
            <pc:docMk/>
            <pc:sldMk cId="1724995403" sldId="342"/>
            <ac:spMk id="24" creationId="{E913B133-6378-43E1-85FE-4459967A02A5}"/>
          </ac:spMkLst>
        </pc:spChg>
        <pc:spChg chg="mod">
          <ac:chgData name="Grundelius, Anki" userId="b72613fe-490e-4435-b2c8-0ced5966a88c" providerId="ADAL" clId="{1CB89720-8075-4AF0-B0FF-23FAE1FD48BF}" dt="2020-10-14T15:24:10.628" v="5154" actId="13244"/>
          <ac:spMkLst>
            <pc:docMk/>
            <pc:sldMk cId="1724995403" sldId="342"/>
            <ac:spMk id="25" creationId="{AD747426-87CA-4A09-B361-CAFFD3B5075B}"/>
          </ac:spMkLst>
        </pc:spChg>
        <pc:spChg chg="mod">
          <ac:chgData name="Grundelius, Anki" userId="b72613fe-490e-4435-b2c8-0ced5966a88c" providerId="ADAL" clId="{1CB89720-8075-4AF0-B0FF-23FAE1FD48BF}" dt="2020-10-14T15:24:14.983" v="5155" actId="13244"/>
          <ac:spMkLst>
            <pc:docMk/>
            <pc:sldMk cId="1724995403" sldId="342"/>
            <ac:spMk id="26" creationId="{FEEB5CD5-0B6B-4F38-9890-29FF35449012}"/>
          </ac:spMkLst>
        </pc:spChg>
        <pc:spChg chg="mod">
          <ac:chgData name="Grundelius, Anki" userId="b72613fe-490e-4435-b2c8-0ced5966a88c" providerId="ADAL" clId="{1CB89720-8075-4AF0-B0FF-23FAE1FD48BF}" dt="2020-10-14T15:24:07.182" v="5153" actId="13244"/>
          <ac:spMkLst>
            <pc:docMk/>
            <pc:sldMk cId="1724995403" sldId="342"/>
            <ac:spMk id="27" creationId="{14A46D52-B29F-4DD2-BBD6-0824676A7B16}"/>
          </ac:spMkLst>
        </pc:spChg>
        <pc:spChg chg="mod">
          <ac:chgData name="Grundelius, Anki" userId="b72613fe-490e-4435-b2c8-0ced5966a88c" providerId="ADAL" clId="{1CB89720-8075-4AF0-B0FF-23FAE1FD48BF}" dt="2020-10-14T15:24:48.274" v="5164" actId="1035"/>
          <ac:spMkLst>
            <pc:docMk/>
            <pc:sldMk cId="1724995403" sldId="342"/>
            <ac:spMk id="31" creationId="{517A360D-8089-4C67-8FFF-51B1AC3D16F7}"/>
          </ac:spMkLst>
        </pc:spChg>
        <pc:spChg chg="mod">
          <ac:chgData name="Grundelius, Anki" userId="b72613fe-490e-4435-b2c8-0ced5966a88c" providerId="ADAL" clId="{1CB89720-8075-4AF0-B0FF-23FAE1FD48BF}" dt="2020-10-14T15:24:19.091" v="5156" actId="13244"/>
          <ac:spMkLst>
            <pc:docMk/>
            <pc:sldMk cId="1724995403" sldId="342"/>
            <ac:spMk id="32" creationId="{DFA723C0-7757-4C2B-B0E3-E4AB37E652CD}"/>
          </ac:spMkLst>
        </pc:spChg>
        <pc:grpChg chg="add del">
          <ac:chgData name="Grundelius, Anki" userId="b72613fe-490e-4435-b2c8-0ced5966a88c" providerId="ADAL" clId="{1CB89720-8075-4AF0-B0FF-23FAE1FD48BF}" dt="2020-10-14T08:41:01.973" v="2123" actId="478"/>
          <ac:grpSpMkLst>
            <pc:docMk/>
            <pc:sldMk cId="1724995403" sldId="342"/>
            <ac:grpSpMk id="20" creationId="{37C57740-F20A-4E26-8DEE-01D120412D0E}"/>
          </ac:grpSpMkLst>
        </pc:grpChg>
        <pc:grpChg chg="mod ord">
          <ac:chgData name="Grundelius, Anki" userId="b72613fe-490e-4435-b2c8-0ced5966a88c" providerId="ADAL" clId="{1CB89720-8075-4AF0-B0FF-23FAE1FD48BF}" dt="2020-10-14T15:24:44.045" v="5161" actId="1035"/>
          <ac:grpSpMkLst>
            <pc:docMk/>
            <pc:sldMk cId="1724995403" sldId="342"/>
            <ac:grpSpMk id="28" creationId="{260808CF-EE79-4ED0-B6CD-0373FDE868A6}"/>
          </ac:grpSpMkLst>
        </pc:grpChg>
        <pc:picChg chg="add mod ord">
          <ac:chgData name="Grundelius, Anki" userId="b72613fe-490e-4435-b2c8-0ced5966a88c" providerId="ADAL" clId="{1CB89720-8075-4AF0-B0FF-23FAE1FD48BF}" dt="2020-10-14T15:23:49.892" v="5150" actId="13244"/>
          <ac:picMkLst>
            <pc:docMk/>
            <pc:sldMk cId="1724995403" sldId="342"/>
            <ac:picMk id="7" creationId="{FDDC634D-5E86-4EEC-9A16-A5616EC47931}"/>
          </ac:picMkLst>
        </pc:picChg>
        <pc:picChg chg="del">
          <ac:chgData name="Grundelius, Anki" userId="b72613fe-490e-4435-b2c8-0ced5966a88c" providerId="ADAL" clId="{1CB89720-8075-4AF0-B0FF-23FAE1FD48BF}" dt="2020-10-14T08:41:03.677" v="2124" actId="478"/>
          <ac:picMkLst>
            <pc:docMk/>
            <pc:sldMk cId="1724995403" sldId="342"/>
            <ac:picMk id="19" creationId="{285BA874-05B4-43EE-9B07-ADE53CB39798}"/>
          </ac:picMkLst>
        </pc:picChg>
        <pc:picChg chg="del topLvl">
          <ac:chgData name="Grundelius, Anki" userId="b72613fe-490e-4435-b2c8-0ced5966a88c" providerId="ADAL" clId="{1CB89720-8075-4AF0-B0FF-23FAE1FD48BF}" dt="2020-10-14T08:41:01.973" v="2123" actId="478"/>
          <ac:picMkLst>
            <pc:docMk/>
            <pc:sldMk cId="1724995403" sldId="342"/>
            <ac:picMk id="21" creationId="{6B5E1861-AA20-4619-A27D-56B3F66F437E}"/>
          </ac:picMkLst>
        </pc:picChg>
      </pc:sldChg>
      <pc:sldChg chg="addSp delSp modSp add modAnim">
        <pc:chgData name="Grundelius, Anki" userId="b72613fe-490e-4435-b2c8-0ced5966a88c" providerId="ADAL" clId="{1CB89720-8075-4AF0-B0FF-23FAE1FD48BF}" dt="2020-10-14T15:33:26.978" v="5495" actId="962"/>
        <pc:sldMkLst>
          <pc:docMk/>
          <pc:sldMk cId="1548256538" sldId="343"/>
        </pc:sldMkLst>
        <pc:spChg chg="mod">
          <ac:chgData name="Grundelius, Anki" userId="b72613fe-490e-4435-b2c8-0ced5966a88c" providerId="ADAL" clId="{1CB89720-8075-4AF0-B0FF-23FAE1FD48BF}" dt="2020-10-14T15:21:36.416" v="5131" actId="13244"/>
          <ac:spMkLst>
            <pc:docMk/>
            <pc:sldMk cId="1548256538" sldId="343"/>
            <ac:spMk id="2" creationId="{3FDC4F53-3424-4C2F-94A7-5A4D134FEDD6}"/>
          </ac:spMkLst>
        </pc:spChg>
        <pc:spChg chg="mod">
          <ac:chgData name="Grundelius, Anki" userId="b72613fe-490e-4435-b2c8-0ced5966a88c" providerId="ADAL" clId="{1CB89720-8075-4AF0-B0FF-23FAE1FD48BF}" dt="2020-10-14T15:22:08.207" v="5135" actId="13244"/>
          <ac:spMkLst>
            <pc:docMk/>
            <pc:sldMk cId="1548256538" sldId="343"/>
            <ac:spMk id="8" creationId="{A852E092-8204-4321-894F-FF34F4418B4A}"/>
          </ac:spMkLst>
        </pc:spChg>
        <pc:spChg chg="mod">
          <ac:chgData name="Grundelius, Anki" userId="b72613fe-490e-4435-b2c8-0ced5966a88c" providerId="ADAL" clId="{1CB89720-8075-4AF0-B0FF-23FAE1FD48BF}" dt="2020-10-14T15:22:44.013" v="5142" actId="1035"/>
          <ac:spMkLst>
            <pc:docMk/>
            <pc:sldMk cId="1548256538" sldId="343"/>
            <ac:spMk id="9" creationId="{FFFC3327-98F4-4445-8778-DADF621F0781}"/>
          </ac:spMkLst>
        </pc:spChg>
        <pc:spChg chg="mod">
          <ac:chgData name="Grundelius, Anki" userId="b72613fe-490e-4435-b2c8-0ced5966a88c" providerId="ADAL" clId="{1CB89720-8075-4AF0-B0FF-23FAE1FD48BF}" dt="2020-10-14T15:22:12.290" v="5136" actId="13244"/>
          <ac:spMkLst>
            <pc:docMk/>
            <pc:sldMk cId="1548256538" sldId="343"/>
            <ac:spMk id="10" creationId="{9B68541B-B96B-4739-B375-58FFCCEA2A0C}"/>
          </ac:spMkLst>
        </pc:spChg>
        <pc:spChg chg="mod">
          <ac:chgData name="Grundelius, Anki" userId="b72613fe-490e-4435-b2c8-0ced5966a88c" providerId="ADAL" clId="{1CB89720-8075-4AF0-B0FF-23FAE1FD48BF}" dt="2020-10-14T15:22:21.017" v="5138" actId="13244"/>
          <ac:spMkLst>
            <pc:docMk/>
            <pc:sldMk cId="1548256538" sldId="343"/>
            <ac:spMk id="11" creationId="{2AB5EDEE-D546-4474-940C-253F41415D8E}"/>
          </ac:spMkLst>
        </pc:spChg>
        <pc:spChg chg="mod">
          <ac:chgData name="Grundelius, Anki" userId="b72613fe-490e-4435-b2c8-0ced5966a88c" providerId="ADAL" clId="{1CB89720-8075-4AF0-B0FF-23FAE1FD48BF}" dt="2020-10-14T15:22:49.385" v="5144" actId="1035"/>
          <ac:spMkLst>
            <pc:docMk/>
            <pc:sldMk cId="1548256538" sldId="343"/>
            <ac:spMk id="12" creationId="{3339D298-B8AA-4FCF-8ACC-9A805AC8800F}"/>
          </ac:spMkLst>
        </pc:spChg>
        <pc:spChg chg="mod">
          <ac:chgData name="Grundelius, Anki" userId="b72613fe-490e-4435-b2c8-0ced5966a88c" providerId="ADAL" clId="{1CB89720-8075-4AF0-B0FF-23FAE1FD48BF}" dt="2020-10-14T15:22:46.499" v="5143" actId="1035"/>
          <ac:spMkLst>
            <pc:docMk/>
            <pc:sldMk cId="1548256538" sldId="343"/>
            <ac:spMk id="13" creationId="{55C56B8C-6678-4355-A3AB-B9D1D9226471}"/>
          </ac:spMkLst>
        </pc:spChg>
        <pc:spChg chg="mod">
          <ac:chgData name="Grundelius, Anki" userId="b72613fe-490e-4435-b2c8-0ced5966a88c" providerId="ADAL" clId="{1CB89720-8075-4AF0-B0FF-23FAE1FD48BF}" dt="2020-10-14T15:22:29.167" v="5140" actId="13244"/>
          <ac:spMkLst>
            <pc:docMk/>
            <pc:sldMk cId="1548256538" sldId="343"/>
            <ac:spMk id="14" creationId="{81EFDD28-AADB-4480-B91D-F398DAF12EBE}"/>
          </ac:spMkLst>
        </pc:spChg>
        <pc:spChg chg="mod">
          <ac:chgData name="Grundelius, Anki" userId="b72613fe-490e-4435-b2c8-0ced5966a88c" providerId="ADAL" clId="{1CB89720-8075-4AF0-B0FF-23FAE1FD48BF}" dt="2020-10-14T08:52:57.846" v="2348" actId="1076"/>
          <ac:spMkLst>
            <pc:docMk/>
            <pc:sldMk cId="1548256538" sldId="343"/>
            <ac:spMk id="18" creationId="{9AEE53EE-FA4B-4BF4-BAF4-46F35BB6BB92}"/>
          </ac:spMkLst>
        </pc:spChg>
        <pc:grpChg chg="mod">
          <ac:chgData name="Grundelius, Anki" userId="b72613fe-490e-4435-b2c8-0ced5966a88c" providerId="ADAL" clId="{1CB89720-8075-4AF0-B0FF-23FAE1FD48BF}" dt="2020-10-14T15:03:09.221" v="3915" actId="962"/>
          <ac:grpSpMkLst>
            <pc:docMk/>
            <pc:sldMk cId="1548256538" sldId="343"/>
            <ac:grpSpMk id="15" creationId="{F00AEEB2-BFC5-496A-B644-658C79DC4CC2}"/>
          </ac:grpSpMkLst>
        </pc:grpChg>
        <pc:picChg chg="del">
          <ac:chgData name="Grundelius, Anki" userId="b72613fe-490e-4435-b2c8-0ced5966a88c" providerId="ADAL" clId="{1CB89720-8075-4AF0-B0FF-23FAE1FD48BF}" dt="2020-10-14T08:51:39.217" v="2342" actId="478"/>
          <ac:picMkLst>
            <pc:docMk/>
            <pc:sldMk cId="1548256538" sldId="343"/>
            <ac:picMk id="7" creationId="{43D20FE6-4CCA-496F-BBD7-972107D24FFF}"/>
          </ac:picMkLst>
        </pc:picChg>
        <pc:picChg chg="add mod ord">
          <ac:chgData name="Grundelius, Anki" userId="b72613fe-490e-4435-b2c8-0ced5966a88c" providerId="ADAL" clId="{1CB89720-8075-4AF0-B0FF-23FAE1FD48BF}" dt="2020-10-14T15:33:26.978" v="5495" actId="962"/>
          <ac:picMkLst>
            <pc:docMk/>
            <pc:sldMk cId="1548256538" sldId="343"/>
            <ac:picMk id="19" creationId="{70349FB3-29A4-48E5-9911-206F85D7FB49}"/>
          </ac:picMkLst>
        </pc:picChg>
      </pc:sldChg>
      <pc:sldChg chg="modSp add">
        <pc:chgData name="Grundelius, Anki" userId="b72613fe-490e-4435-b2c8-0ced5966a88c" providerId="ADAL" clId="{1CB89720-8075-4AF0-B0FF-23FAE1FD48BF}" dt="2020-10-15T07:52:45.580" v="5692" actId="20577"/>
        <pc:sldMkLst>
          <pc:docMk/>
          <pc:sldMk cId="496375512" sldId="344"/>
        </pc:sldMkLst>
        <pc:spChg chg="mod">
          <ac:chgData name="Grundelius, Anki" userId="b72613fe-490e-4435-b2c8-0ced5966a88c" providerId="ADAL" clId="{1CB89720-8075-4AF0-B0FF-23FAE1FD48BF}" dt="2020-10-15T07:52:45.580" v="5692" actId="20577"/>
          <ac:spMkLst>
            <pc:docMk/>
            <pc:sldMk cId="496375512" sldId="344"/>
            <ac:spMk id="2" creationId="{13BAC78C-1A05-4C00-B6F2-6EB56D49B805}"/>
          </ac:spMkLst>
        </pc:spChg>
      </pc:sldChg>
      <pc:sldChg chg="addSp delSp modSp add">
        <pc:chgData name="Grundelius, Anki" userId="b72613fe-490e-4435-b2c8-0ced5966a88c" providerId="ADAL" clId="{1CB89720-8075-4AF0-B0FF-23FAE1FD48BF}" dt="2020-10-19T07:45:49.013" v="6378" actId="13244"/>
        <pc:sldMkLst>
          <pc:docMk/>
          <pc:sldMk cId="1828284210" sldId="345"/>
        </pc:sldMkLst>
        <pc:spChg chg="mod">
          <ac:chgData name="Grundelius, Anki" userId="b72613fe-490e-4435-b2c8-0ced5966a88c" providerId="ADAL" clId="{1CB89720-8075-4AF0-B0FF-23FAE1FD48BF}" dt="2020-10-19T07:45:39.686" v="6377" actId="13244"/>
          <ac:spMkLst>
            <pc:docMk/>
            <pc:sldMk cId="1828284210" sldId="345"/>
            <ac:spMk id="2" creationId="{8EFED33B-4A2D-4797-9C4E-22F3DAEC0ECF}"/>
          </ac:spMkLst>
        </pc:spChg>
        <pc:spChg chg="mod">
          <ac:chgData name="Grundelius, Anki" userId="b72613fe-490e-4435-b2c8-0ced5966a88c" providerId="ADAL" clId="{1CB89720-8075-4AF0-B0FF-23FAE1FD48BF}" dt="2020-10-19T07:45:49.013" v="6378" actId="13244"/>
          <ac:spMkLst>
            <pc:docMk/>
            <pc:sldMk cId="1828284210" sldId="345"/>
            <ac:spMk id="7" creationId="{793213FD-CD3D-4EC6-B0E8-92240D72F06D}"/>
          </ac:spMkLst>
        </pc:spChg>
        <pc:spChg chg="add del mod">
          <ac:chgData name="Grundelius, Anki" userId="b72613fe-490e-4435-b2c8-0ced5966a88c" providerId="ADAL" clId="{1CB89720-8075-4AF0-B0FF-23FAE1FD48BF}" dt="2020-10-15T08:54:17.248" v="5797" actId="931"/>
          <ac:spMkLst>
            <pc:docMk/>
            <pc:sldMk cId="1828284210" sldId="345"/>
            <ac:spMk id="8" creationId="{E731004D-3C9D-42C9-B403-FE718B67C4D8}"/>
          </ac:spMkLst>
        </pc:spChg>
        <pc:picChg chg="del">
          <ac:chgData name="Grundelius, Anki" userId="b72613fe-490e-4435-b2c8-0ced5966a88c" providerId="ADAL" clId="{1CB89720-8075-4AF0-B0FF-23FAE1FD48BF}" dt="2020-10-15T08:54:07.906" v="5796" actId="478"/>
          <ac:picMkLst>
            <pc:docMk/>
            <pc:sldMk cId="1828284210" sldId="345"/>
            <ac:picMk id="10" creationId="{D9CD7241-AFC7-40A2-A9C3-301279DEFA65}"/>
          </ac:picMkLst>
        </pc:picChg>
        <pc:picChg chg="add mod">
          <ac:chgData name="Grundelius, Anki" userId="b72613fe-490e-4435-b2c8-0ced5966a88c" providerId="ADAL" clId="{1CB89720-8075-4AF0-B0FF-23FAE1FD48BF}" dt="2020-10-15T08:55:08.542" v="6025" actId="962"/>
          <ac:picMkLst>
            <pc:docMk/>
            <pc:sldMk cId="1828284210" sldId="345"/>
            <ac:picMk id="11" creationId="{05E14920-BE55-4FD6-8B5B-E3E20767B83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DA4F-C733-4485-BCAA-ED66A1937FEB}" type="datetimeFigureOut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E7156-62F3-4CA3-9C03-D68BF7374B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7279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1673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393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3465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5206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med bild, rubrik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5004048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/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3" name="Platshållare för bild 2"/>
          <p:cNvSpPr>
            <a:spLocks noGrp="1" noChangeAspect="1"/>
          </p:cNvSpPr>
          <p:nvPr>
            <p:ph type="pic" sz="quarter" idx="13"/>
          </p:nvPr>
        </p:nvSpPr>
        <p:spPr>
          <a:xfrm>
            <a:off x="-252536" y="1387425"/>
            <a:ext cx="4860000" cy="324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004048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/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pic>
        <p:nvPicPr>
          <p:cNvPr id="9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7481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gande bild, rubrik, punktl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8136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706400"/>
            <a:ext cx="4165200" cy="27756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808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316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, rubrik,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700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9557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vä bilder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4"/>
          </p:nvPr>
        </p:nvSpPr>
        <p:spPr>
          <a:xfrm>
            <a:off x="612000" y="0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5"/>
          </p:nvPr>
        </p:nvSpPr>
        <p:spPr>
          <a:xfrm>
            <a:off x="612000" y="2319902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6"/>
          </p:nvPr>
        </p:nvSpPr>
        <p:spPr>
          <a:xfrm>
            <a:off x="4320000" y="464400"/>
            <a:ext cx="3596400" cy="3600000"/>
          </a:xfrm>
        </p:spPr>
        <p:txBody>
          <a:bodyPr>
            <a:noAutofit/>
          </a:bodyPr>
          <a:lstStyle>
            <a:lvl1pPr marL="12700" indent="0">
              <a:buFontTx/>
              <a:buNone/>
              <a:defRPr sz="2000"/>
            </a:lvl1pPr>
            <a:lvl2pPr marL="43425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122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147853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toppbilder,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2304000"/>
            <a:ext cx="7347600" cy="15552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8424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4"/>
          </p:nvPr>
        </p:nvSpPr>
        <p:spPr>
          <a:xfrm>
            <a:off x="45900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625016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27396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776988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 utan bild, text,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0"/>
          </p:nvPr>
        </p:nvSpPr>
        <p:spPr>
          <a:xfrm>
            <a:off x="360000" y="270000"/>
            <a:ext cx="8460000" cy="44079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1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2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3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127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gr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17F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4D5329F3-D0E0-4E7F-8B15-6A56B66E78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ubrik 1"/>
          <p:cNvSpPr txBox="1">
            <a:spLocks/>
          </p:cNvSpPr>
          <p:nvPr userDrawn="1"/>
        </p:nvSpPr>
        <p:spPr>
          <a:xfrm>
            <a:off x="3420000" y="1412777"/>
            <a:ext cx="3780000" cy="108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rgbClr val="5F5F5F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90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bl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E99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D8A85128-4B2E-4995-9DDA-E09BF020E9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</p:spTree>
    <p:extLst>
      <p:ext uri="{BB962C8B-B14F-4D97-AF65-F5344CB8AC3E}">
        <p14:creationId xmlns:p14="http://schemas.microsoft.com/office/powerpoint/2010/main" val="58617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, punktlista,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 anchor="t">
            <a:noAutofit/>
          </a:bodyPr>
          <a:lstStyle>
            <a:lvl1pPr algn="l">
              <a:defRPr sz="3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24400" y="1548000"/>
            <a:ext cx="7344000" cy="3267419"/>
          </a:xfrm>
        </p:spPr>
        <p:txBody>
          <a:bodyPr>
            <a:noAutofit/>
          </a:bodyPr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 marL="756000" indent="-252000">
              <a:buFont typeface="Wingdings" pitchFamily="2" charset="2"/>
              <a:buChar char="§"/>
              <a:defRPr>
                <a:latin typeface="Arial" pitchFamily="34" charset="0"/>
                <a:cs typeface="Arial" pitchFamily="34" charset="0"/>
              </a:defRPr>
            </a:lvl3pPr>
            <a:lvl4pPr>
              <a:defRPr sz="2400">
                <a:latin typeface="Arial" pitchFamily="34" charset="0"/>
                <a:cs typeface="Arial" pitchFamily="34" charset="0"/>
              </a:defRPr>
            </a:lvl4pPr>
            <a:lvl5pPr>
              <a:defRPr sz="2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5255"/>
            <a:ext cx="752320" cy="189000"/>
          </a:xfrm>
          <a:prstGeom prst="rect">
            <a:avLst/>
          </a:prstGeom>
        </p:spPr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5255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5255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868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diagram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diagram 6"/>
          <p:cNvSpPr>
            <a:spLocks noGrp="1"/>
          </p:cNvSpPr>
          <p:nvPr>
            <p:ph type="chart" sz="quarter" idx="13"/>
          </p:nvPr>
        </p:nvSpPr>
        <p:spPr>
          <a:xfrm>
            <a:off x="824400" y="1547999"/>
            <a:ext cx="4140000" cy="32688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</a:p>
        </p:txBody>
      </p:sp>
      <p:sp>
        <p:nvSpPr>
          <p:cNvPr id="10" name="Platshållare för text 10"/>
          <p:cNvSpPr>
            <a:spLocks noGrp="1"/>
          </p:cNvSpPr>
          <p:nvPr>
            <p:ph type="body" sz="quarter" idx="15"/>
          </p:nvPr>
        </p:nvSpPr>
        <p:spPr>
          <a:xfrm>
            <a:off x="5129015" y="1548000"/>
            <a:ext cx="3038328" cy="32688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7548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7096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42459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448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 liggande bild uta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0" y="459001"/>
            <a:ext cx="6300192" cy="420012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183764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ligga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00000" y="3653100"/>
            <a:ext cx="6552000" cy="10800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900000" y="-18900"/>
            <a:ext cx="4680000" cy="351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56885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91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24247" y="1444500"/>
            <a:ext cx="7344000" cy="291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Picture 7" descr="NV_4F_PC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178" y="4340143"/>
            <a:ext cx="576000" cy="645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52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50" r:id="rId4"/>
    <p:sldLayoutId id="2147483680" r:id="rId5"/>
    <p:sldLayoutId id="2147483651" r:id="rId6"/>
    <p:sldLayoutId id="2147483679" r:id="rId7"/>
    <p:sldLayoutId id="2147483671" r:id="rId8"/>
    <p:sldLayoutId id="2147483678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56" r:id="rId15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rgbClr val="5F5F5F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52000" indent="-2520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04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756000" indent="-2520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08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0000" indent="-2520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vardsverket.se/avfallsregister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84F17AF-3D64-4385-8D6B-695902557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45AC699-DAFE-4220-B024-4F088E17D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BAF0DA9-3C18-47DF-B9BE-7ADA08B3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</a:t>
            </a:fld>
            <a:endParaRPr lang="sv-SE"/>
          </a:p>
        </p:txBody>
      </p:sp>
      <p:pic>
        <p:nvPicPr>
          <p:cNvPr id="10" name="Platshållare för bild 9" descr="En bild som visar en återvinningscentral med förbrukad elektronik">
            <a:extLst>
              <a:ext uri="{FF2B5EF4-FFF2-40B4-BE49-F238E27FC236}">
                <a16:creationId xmlns:a16="http://schemas.microsoft.com/office/drawing/2014/main" id="{27424317-893A-422F-8B2E-27E509A3861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03" r="26103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8786C1A2-0088-4716-8523-4DF8799E79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En genomgång av alla steg med uppgifter som behövs för ett insamlande företag att rapportera farligt avfall till avfallsregistret hos Naturvårdsverket.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D9FD98-6431-4481-AFA7-5B222F4AC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Så fungerar </a:t>
            </a:r>
            <a:br>
              <a:rPr lang="sv-SE"/>
            </a:br>
            <a:r>
              <a:rPr lang="sv-SE"/>
              <a:t>e-tjänsten</a:t>
            </a:r>
          </a:p>
        </p:txBody>
      </p:sp>
    </p:spTree>
    <p:extLst>
      <p:ext uri="{BB962C8B-B14F-4D97-AF65-F5344CB8AC3E}">
        <p14:creationId xmlns:p14="http://schemas.microsoft.com/office/powerpoint/2010/main" val="3315617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553BBF-15DA-4915-A2BB-CBB8986E1E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99600" y="4845255"/>
            <a:ext cx="752320" cy="189000"/>
          </a:xfrm>
        </p:spPr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B1F7270-158E-4493-8482-9745B8D73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159B51-7CDE-4B02-A6E8-108F5408C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10</a:t>
            </a:fld>
            <a:endParaRPr lang="sv-SE" dirty="0"/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9C26B30E-3642-498D-9DC1-87A72F88199D}"/>
              </a:ext>
            </a:extLst>
          </p:cNvPr>
          <p:cNvSpPr/>
          <p:nvPr/>
        </p:nvSpPr>
        <p:spPr>
          <a:xfrm>
            <a:off x="5445040" y="4577616"/>
            <a:ext cx="1818531" cy="22638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072-238 79 092</a:t>
            </a:r>
          </a:p>
        </p:txBody>
      </p:sp>
      <p:sp>
        <p:nvSpPr>
          <p:cNvPr id="48" name="Rektangel 47">
            <a:extLst>
              <a:ext uri="{FF2B5EF4-FFF2-40B4-BE49-F238E27FC236}">
                <a16:creationId xmlns:a16="http://schemas.microsoft.com/office/drawing/2014/main" id="{5F835AD6-37EC-4A07-A325-DCBE8C50397B}"/>
              </a:ext>
            </a:extLst>
          </p:cNvPr>
          <p:cNvSpPr/>
          <p:nvPr/>
        </p:nvSpPr>
        <p:spPr>
          <a:xfrm>
            <a:off x="5445041" y="4408302"/>
            <a:ext cx="1169954" cy="107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88FEA16C-2295-4E63-BD53-09B5C9093F27}"/>
              </a:ext>
            </a:extLst>
          </p:cNvPr>
          <p:cNvSpPr/>
          <p:nvPr/>
        </p:nvSpPr>
        <p:spPr>
          <a:xfrm>
            <a:off x="1144097" y="4613967"/>
            <a:ext cx="2343306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karin.olsson@samlain.se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B2997DAC-421D-4B21-A499-37A5133E0558}"/>
              </a:ext>
            </a:extLst>
          </p:cNvPr>
          <p:cNvSpPr/>
          <p:nvPr/>
        </p:nvSpPr>
        <p:spPr>
          <a:xfrm>
            <a:off x="1144097" y="4459686"/>
            <a:ext cx="2245631" cy="123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E0E56D94-BEF6-417B-BE01-AA6012E2A853}"/>
              </a:ext>
            </a:extLst>
          </p:cNvPr>
          <p:cNvSpPr/>
          <p:nvPr/>
        </p:nvSpPr>
        <p:spPr>
          <a:xfrm>
            <a:off x="5445040" y="4181919"/>
            <a:ext cx="1818530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Karin Olsson</a:t>
            </a:r>
          </a:p>
        </p:txBody>
      </p:sp>
      <p:sp>
        <p:nvSpPr>
          <p:cNvPr id="46" name="Rektangel 45">
            <a:extLst>
              <a:ext uri="{FF2B5EF4-FFF2-40B4-BE49-F238E27FC236}">
                <a16:creationId xmlns:a16="http://schemas.microsoft.com/office/drawing/2014/main" id="{E3FC0818-C62F-4619-8D23-717E0722EFDE}"/>
              </a:ext>
            </a:extLst>
          </p:cNvPr>
          <p:cNvSpPr/>
          <p:nvPr/>
        </p:nvSpPr>
        <p:spPr>
          <a:xfrm>
            <a:off x="5417061" y="3932545"/>
            <a:ext cx="1867391" cy="216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Kontaktperson: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0957C5BE-211E-4328-8E40-4BB43369B08B}"/>
              </a:ext>
            </a:extLst>
          </p:cNvPr>
          <p:cNvSpPr/>
          <p:nvPr/>
        </p:nvSpPr>
        <p:spPr>
          <a:xfrm>
            <a:off x="1144096" y="4218271"/>
            <a:ext cx="2343307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 err="1">
                <a:solidFill>
                  <a:schemeClr val="accent1">
                    <a:lumMod val="75000"/>
                  </a:schemeClr>
                </a:solidFill>
              </a:rPr>
              <a:t>SamlaIn</a:t>
            </a:r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 AB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571D07C4-C83F-4C68-A997-604AF67309E6}"/>
              </a:ext>
            </a:extLst>
          </p:cNvPr>
          <p:cNvSpPr/>
          <p:nvPr/>
        </p:nvSpPr>
        <p:spPr>
          <a:xfrm>
            <a:off x="1116118" y="4011910"/>
            <a:ext cx="2245631" cy="1988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Verksamhetens 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F8907CD0-865F-4401-A3F6-28805565416D}"/>
              </a:ext>
            </a:extLst>
          </p:cNvPr>
          <p:cNvSpPr/>
          <p:nvPr/>
        </p:nvSpPr>
        <p:spPr>
          <a:xfrm>
            <a:off x="5445040" y="3713519"/>
            <a:ext cx="2343307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555678-3578</a:t>
            </a:r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9B484819-C9B2-43F2-9E0C-65114F3620FE}"/>
              </a:ext>
            </a:extLst>
          </p:cNvPr>
          <p:cNvSpPr/>
          <p:nvPr/>
        </p:nvSpPr>
        <p:spPr>
          <a:xfrm>
            <a:off x="5436096" y="3507854"/>
            <a:ext cx="2775405" cy="1823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8AB192FE-39EF-4274-A4B4-FE3714BF2D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423991"/>
            <a:ext cx="2469929" cy="580400"/>
          </a:xfrm>
          <a:prstGeom prst="rect">
            <a:avLst/>
          </a:prstGeom>
        </p:spPr>
      </p:pic>
      <p:sp>
        <p:nvSpPr>
          <p:cNvPr id="54" name="Rektangel 53">
            <a:extLst>
              <a:ext uri="{FF2B5EF4-FFF2-40B4-BE49-F238E27FC236}">
                <a16:creationId xmlns:a16="http://schemas.microsoft.com/office/drawing/2014/main" id="{8AB71C34-85FD-4E4D-9F35-33E9C4308DD2}"/>
              </a:ext>
            </a:extLst>
          </p:cNvPr>
          <p:cNvSpPr/>
          <p:nvPr/>
        </p:nvSpPr>
        <p:spPr>
          <a:xfrm>
            <a:off x="1115496" y="3233488"/>
            <a:ext cx="6148076" cy="2607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Verksamhetsutövare</a:t>
            </a: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C3038AE7-1999-42E4-A0D5-83C6C3E29B88}"/>
              </a:ext>
            </a:extLst>
          </p:cNvPr>
          <p:cNvSpPr/>
          <p:nvPr/>
        </p:nvSpPr>
        <p:spPr>
          <a:xfrm>
            <a:off x="5445040" y="2944276"/>
            <a:ext cx="1792642" cy="20353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070-456 78 94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F8D9DDEA-3B28-4497-AF0C-CCD5E3D65CC4}"/>
              </a:ext>
            </a:extLst>
          </p:cNvPr>
          <p:cNvSpPr/>
          <p:nvPr/>
        </p:nvSpPr>
        <p:spPr>
          <a:xfrm>
            <a:off x="5470930" y="2708220"/>
            <a:ext cx="1260998" cy="199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78F753EA-6AC5-49F6-A905-4B0DA9477435}"/>
              </a:ext>
            </a:extLst>
          </p:cNvPr>
          <p:cNvSpPr/>
          <p:nvPr/>
        </p:nvSpPr>
        <p:spPr>
          <a:xfrm>
            <a:off x="1169986" y="3005320"/>
            <a:ext cx="2343308" cy="21450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gustav.krantz@samlain.se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3422310A-8952-4E96-B8C6-082B478F75AD}"/>
              </a:ext>
            </a:extLst>
          </p:cNvPr>
          <p:cNvSpPr/>
          <p:nvPr/>
        </p:nvSpPr>
        <p:spPr>
          <a:xfrm>
            <a:off x="1169986" y="2763894"/>
            <a:ext cx="1260999" cy="2066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E7307835-8DBD-4B4C-8D25-827EFF553E1F}"/>
              </a:ext>
            </a:extLst>
          </p:cNvPr>
          <p:cNvSpPr/>
          <p:nvPr/>
        </p:nvSpPr>
        <p:spPr>
          <a:xfrm>
            <a:off x="5445040" y="2499742"/>
            <a:ext cx="1792642" cy="20353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Krantz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A248994F-EDD8-4921-ADB4-D0291BA7A16D}"/>
              </a:ext>
            </a:extLst>
          </p:cNvPr>
          <p:cNvSpPr/>
          <p:nvPr/>
        </p:nvSpPr>
        <p:spPr>
          <a:xfrm>
            <a:off x="5470930" y="2211710"/>
            <a:ext cx="1169954" cy="2478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Efternamn: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1E38A87E-BB08-4AC5-83B4-99B009D752DD}"/>
              </a:ext>
            </a:extLst>
          </p:cNvPr>
          <p:cNvSpPr/>
          <p:nvPr/>
        </p:nvSpPr>
        <p:spPr>
          <a:xfrm>
            <a:off x="1169986" y="2518868"/>
            <a:ext cx="2343309" cy="1968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Gustav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395A03AC-0889-4F88-B6C7-ACFA25A82274}"/>
              </a:ext>
            </a:extLst>
          </p:cNvPr>
          <p:cNvSpPr/>
          <p:nvPr/>
        </p:nvSpPr>
        <p:spPr>
          <a:xfrm>
            <a:off x="1169986" y="2251925"/>
            <a:ext cx="1169954" cy="2478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Förnamn: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54090655-818D-4603-A5CD-CB14B477FCFF}"/>
              </a:ext>
            </a:extLst>
          </p:cNvPr>
          <p:cNvSpPr/>
          <p:nvPr/>
        </p:nvSpPr>
        <p:spPr>
          <a:xfrm>
            <a:off x="1169986" y="2043162"/>
            <a:ext cx="2317417" cy="1987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19631221-6861</a:t>
            </a:r>
          </a:p>
        </p:txBody>
      </p:sp>
      <p:sp>
        <p:nvSpPr>
          <p:cNvPr id="55" name="Rektangulär pratbubbla 8">
            <a:extLst>
              <a:ext uri="{FF2B5EF4-FFF2-40B4-BE49-F238E27FC236}">
                <a16:creationId xmlns:a16="http://schemas.microsoft.com/office/drawing/2014/main" id="{0B14506A-2825-4BB1-804B-279904657466}"/>
              </a:ext>
            </a:extLst>
          </p:cNvPr>
          <p:cNvSpPr/>
          <p:nvPr/>
        </p:nvSpPr>
        <p:spPr>
          <a:xfrm>
            <a:off x="3158326" y="2179486"/>
            <a:ext cx="2245631" cy="905478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Verksamhetsutövare är i det här fallet insamlare av farligt avfall. I andra anteckningar är verksamhetsutövare utförare som yrkesmässigt producerar, transporterar eller behandlar farligt  avfall, eller agerar som handlare och mäklare av farligt avfall </a:t>
            </a:r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BF4B1BE2-E72C-4BED-B900-9187A5C9A26D}"/>
              </a:ext>
            </a:extLst>
          </p:cNvPr>
          <p:cNvSpPr/>
          <p:nvPr/>
        </p:nvSpPr>
        <p:spPr>
          <a:xfrm>
            <a:off x="1182036" y="1779662"/>
            <a:ext cx="2928929" cy="2367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Uppgiftslämnares 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92070D61-C0B3-4480-A1D2-DA65CD5F8A84}"/>
              </a:ext>
            </a:extLst>
          </p:cNvPr>
          <p:cNvSpPr/>
          <p:nvPr/>
        </p:nvSpPr>
        <p:spPr>
          <a:xfrm>
            <a:off x="1115496" y="1570786"/>
            <a:ext cx="13003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Uppgiftslämnare</a:t>
            </a:r>
          </a:p>
        </p:txBody>
      </p:sp>
      <p:pic>
        <p:nvPicPr>
          <p:cNvPr id="8" name="Bildobjekt 7" descr="Skärmdump på e-tjänstens navigering med Steget Kontaktuppgifter aktiverat. Steget innan är Start och efterföljande steg är: Insamlingsinformation, Farligt avfall, Summering och Klar.">
            <a:extLst>
              <a:ext uri="{FF2B5EF4-FFF2-40B4-BE49-F238E27FC236}">
                <a16:creationId xmlns:a16="http://schemas.microsoft.com/office/drawing/2014/main" id="{FE101584-572C-412C-A463-03B06FD152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109" y="1013239"/>
            <a:ext cx="4983084" cy="5447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148DC55-2228-495B-A7EC-459A85F21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11821"/>
          </a:xfrm>
        </p:spPr>
        <p:txBody>
          <a:bodyPr/>
          <a:lstStyle/>
          <a:p>
            <a:r>
              <a:rPr lang="sv-SE" dirty="0"/>
              <a:t>Exempel med kontaktuppgifter</a:t>
            </a:r>
          </a:p>
        </p:txBody>
      </p:sp>
    </p:spTree>
    <p:extLst>
      <p:ext uri="{BB962C8B-B14F-4D97-AF65-F5344CB8AC3E}">
        <p14:creationId xmlns:p14="http://schemas.microsoft.com/office/powerpoint/2010/main" val="3473346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ED40943-3202-4A79-A4D8-B7BEB2193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A001973-7464-4C18-8561-FB9EC7815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204392B-8475-4D19-BEBF-C82B81A85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7BE9C06-4D52-488E-A105-D3E45CCEA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Steg 4</a:t>
            </a:r>
            <a:br>
              <a:rPr lang="sv-SE" dirty="0"/>
            </a:br>
            <a:r>
              <a:rPr lang="sv-SE" dirty="0"/>
              <a:t>insamlings-information</a:t>
            </a:r>
          </a:p>
        </p:txBody>
      </p:sp>
    </p:spTree>
    <p:extLst>
      <p:ext uri="{BB962C8B-B14F-4D97-AF65-F5344CB8AC3E}">
        <p14:creationId xmlns:p14="http://schemas.microsoft.com/office/powerpoint/2010/main" val="2368783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1C9B311-099E-4DA8-99AD-305E0F4DE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B0C485-C51B-40DD-A205-C3D6CCDCC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5A830F6-04DB-4A1F-B855-25213B49D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12</a:t>
            </a:fld>
            <a:endParaRPr lang="sv-SE"/>
          </a:p>
        </p:txBody>
      </p:sp>
      <p:pic>
        <p:nvPicPr>
          <p:cNvPr id="10" name="Platshållare för bild 9" descr="Skärmdump på e-tjänstens steg: Insamlingsinformation med flera inmatningsfält.">
            <a:extLst>
              <a:ext uri="{FF2B5EF4-FFF2-40B4-BE49-F238E27FC236}">
                <a16:creationId xmlns:a16="http://schemas.microsoft.com/office/drawing/2014/main" id="{0D013FF5-36B9-4E81-A7AC-B5E24FBD617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5" r="655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736D399-2CFA-43B4-B9B8-CF59B9956A1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Här ska uppgifter lämnas inom tre områden: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Uppgifter om insamlingen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Plats var avfallet senast hanterades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Plats där avfallet skall hanteras</a:t>
            </a:r>
          </a:p>
          <a:p>
            <a:pPr marL="0" indent="0">
              <a:buNone/>
            </a:pPr>
            <a:br>
              <a:rPr lang="sv-SE" dirty="0"/>
            </a:br>
            <a:r>
              <a:rPr lang="sv-SE" dirty="0"/>
              <a:t>Följande bilder visar exempel.</a:t>
            </a:r>
          </a:p>
        </p:txBody>
      </p:sp>
      <p:sp>
        <p:nvSpPr>
          <p:cNvPr id="2" name="Rubrik 1" descr="Skärmdump på e-tjänstens steg: Insamlingsinformation med flera inmatningsfält.">
            <a:extLst>
              <a:ext uri="{FF2B5EF4-FFF2-40B4-BE49-F238E27FC236}">
                <a16:creationId xmlns:a16="http://schemas.microsoft.com/office/drawing/2014/main" id="{C0A017F0-017B-473D-AF93-2AAEFE925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Insamlings-information</a:t>
            </a:r>
          </a:p>
        </p:txBody>
      </p:sp>
    </p:spTree>
    <p:extLst>
      <p:ext uri="{BB962C8B-B14F-4D97-AF65-F5344CB8AC3E}">
        <p14:creationId xmlns:p14="http://schemas.microsoft.com/office/powerpoint/2010/main" val="2615051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B081B8-4D08-45C2-80C7-3E44827E8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E9769A9-2307-4E93-8CBB-1C0D44E9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F64BDA-3FDC-4766-A09A-421EDC91C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13</a:t>
            </a:fld>
            <a:endParaRPr lang="sv-SE" dirty="0"/>
          </a:p>
        </p:txBody>
      </p:sp>
      <p:grpSp>
        <p:nvGrpSpPr>
          <p:cNvPr id="16" name="Grupp 15" descr="Inmatat transportsätt är Vägtransport">
            <a:extLst>
              <a:ext uri="{FF2B5EF4-FFF2-40B4-BE49-F238E27FC236}">
                <a16:creationId xmlns:a16="http://schemas.microsoft.com/office/drawing/2014/main" id="{5991FF92-EB2C-4479-8A78-A93B378B7F00}"/>
              </a:ext>
            </a:extLst>
          </p:cNvPr>
          <p:cNvGrpSpPr/>
          <p:nvPr/>
        </p:nvGrpSpPr>
        <p:grpSpPr>
          <a:xfrm>
            <a:off x="934493" y="3819582"/>
            <a:ext cx="7207351" cy="282978"/>
            <a:chOff x="1605540" y="4062314"/>
            <a:chExt cx="7207351" cy="282978"/>
          </a:xfrm>
        </p:grpSpPr>
        <p:sp>
          <p:nvSpPr>
            <p:cNvPr id="17" name="Rektangel 16" descr="Inmatat fält: Vägtransport">
              <a:extLst>
                <a:ext uri="{FF2B5EF4-FFF2-40B4-BE49-F238E27FC236}">
                  <a16:creationId xmlns:a16="http://schemas.microsoft.com/office/drawing/2014/main" id="{E7BD1B93-24DB-4E2B-B7D2-83E0DAFFC595}"/>
                </a:ext>
              </a:extLst>
            </p:cNvPr>
            <p:cNvSpPr/>
            <p:nvPr/>
          </p:nvSpPr>
          <p:spPr>
            <a:xfrm>
              <a:off x="1605540" y="4062314"/>
              <a:ext cx="7183904" cy="282978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Vägtransport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4745B378-0571-4AF6-8069-31014521DDF0}"/>
                </a:ext>
              </a:extLst>
            </p:cNvPr>
            <p:cNvSpPr/>
            <p:nvPr/>
          </p:nvSpPr>
          <p:spPr>
            <a:xfrm rot="16200000">
              <a:off x="8539331" y="4071732"/>
              <a:ext cx="282977" cy="264142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000"/>
            </a:p>
          </p:txBody>
        </p:sp>
      </p:grpSp>
      <p:sp>
        <p:nvSpPr>
          <p:cNvPr id="15" name="Rektangel 14">
            <a:extLst>
              <a:ext uri="{FF2B5EF4-FFF2-40B4-BE49-F238E27FC236}">
                <a16:creationId xmlns:a16="http://schemas.microsoft.com/office/drawing/2014/main" id="{CE3B8B2C-E689-4580-921F-D4DEFD55DE42}"/>
              </a:ext>
            </a:extLst>
          </p:cNvPr>
          <p:cNvSpPr/>
          <p:nvPr/>
        </p:nvSpPr>
        <p:spPr>
          <a:xfrm>
            <a:off x="934493" y="3579862"/>
            <a:ext cx="2377527" cy="1571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Transportsätt: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351DAA53-AC10-4B7B-A2AE-9DB3F67BE8A2}"/>
              </a:ext>
            </a:extLst>
          </p:cNvPr>
          <p:cNvSpPr/>
          <p:nvPr/>
        </p:nvSpPr>
        <p:spPr>
          <a:xfrm>
            <a:off x="4558339" y="3157889"/>
            <a:ext cx="3614059" cy="27795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2120000365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CBC0644F-553B-4D4E-9534-9A97C4BEF8D4}"/>
              </a:ext>
            </a:extLst>
          </p:cNvPr>
          <p:cNvSpPr/>
          <p:nvPr/>
        </p:nvSpPr>
        <p:spPr>
          <a:xfrm>
            <a:off x="4558340" y="2845028"/>
            <a:ext cx="3614060" cy="2877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Tidigare innehavare 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24A8B624-C6DB-4849-BAC0-4F01C27859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572" y="2830677"/>
            <a:ext cx="2918713" cy="685859"/>
          </a:xfrm>
          <a:prstGeom prst="rect">
            <a:avLst/>
          </a:prstGeom>
        </p:spPr>
      </p:pic>
      <p:sp>
        <p:nvSpPr>
          <p:cNvPr id="11" name="Rektangel 10">
            <a:extLst>
              <a:ext uri="{FF2B5EF4-FFF2-40B4-BE49-F238E27FC236}">
                <a16:creationId xmlns:a16="http://schemas.microsoft.com/office/drawing/2014/main" id="{E4D42B9A-A08D-4F72-B2BA-CF5E5F5EE0D7}"/>
              </a:ext>
            </a:extLst>
          </p:cNvPr>
          <p:cNvSpPr/>
          <p:nvPr/>
        </p:nvSpPr>
        <p:spPr>
          <a:xfrm>
            <a:off x="991918" y="2525512"/>
            <a:ext cx="7183904" cy="28297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2020-10-07</a:t>
            </a:r>
          </a:p>
        </p:txBody>
      </p:sp>
      <p:sp>
        <p:nvSpPr>
          <p:cNvPr id="19" name="Rektangulär pratbubbla 8">
            <a:extLst>
              <a:ext uri="{FF2B5EF4-FFF2-40B4-BE49-F238E27FC236}">
                <a16:creationId xmlns:a16="http://schemas.microsoft.com/office/drawing/2014/main" id="{0AC9D87A-54FD-4128-A5B7-26F76A9E76FF}"/>
              </a:ext>
            </a:extLst>
          </p:cNvPr>
          <p:cNvSpPr/>
          <p:nvPr/>
        </p:nvSpPr>
        <p:spPr>
          <a:xfrm>
            <a:off x="5580112" y="2013861"/>
            <a:ext cx="2196418" cy="646219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Den juridiska person som tidigare innehade det farliga avfallet. </a:t>
            </a:r>
          </a:p>
          <a:p>
            <a:pPr algn="ctr"/>
            <a:r>
              <a:rPr lang="sv-SE" sz="800" dirty="0">
                <a:solidFill>
                  <a:schemeClr val="tx1"/>
                </a:solidFill>
              </a:rPr>
              <a:t>Till exempel en avfallsproducent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6B8577-4670-427B-BCED-06576A3FD64C}"/>
              </a:ext>
            </a:extLst>
          </p:cNvPr>
          <p:cNvSpPr/>
          <p:nvPr/>
        </p:nvSpPr>
        <p:spPr>
          <a:xfrm>
            <a:off x="900065" y="2196190"/>
            <a:ext cx="2377527" cy="280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Datum för mottagandet: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4AF254E-014E-4FE6-9D8D-969F05EFA7C7}"/>
              </a:ext>
            </a:extLst>
          </p:cNvPr>
          <p:cNvSpPr/>
          <p:nvPr/>
        </p:nvSpPr>
        <p:spPr>
          <a:xfrm>
            <a:off x="1060316" y="1930248"/>
            <a:ext cx="84029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Insamling</a:t>
            </a:r>
          </a:p>
        </p:txBody>
      </p:sp>
      <p:pic>
        <p:nvPicPr>
          <p:cNvPr id="20" name="Bildobjekt 19" descr="Skärmdump på e-tjänstens navigering med Steget Insamlingsinformation aktiverat. Steget innan är Start och Kontaktuppgifter. Efterföljande steg är:  Farligt avfall, Summering och Klar.">
            <a:extLst>
              <a:ext uri="{FF2B5EF4-FFF2-40B4-BE49-F238E27FC236}">
                <a16:creationId xmlns:a16="http://schemas.microsoft.com/office/drawing/2014/main" id="{7590399E-370E-4163-9F78-787D4B8175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100" y="1402408"/>
            <a:ext cx="4810796" cy="4667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E357C5F-6ED8-4874-9DFC-9C7772569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636032" cy="825277"/>
          </a:xfrm>
        </p:spPr>
        <p:txBody>
          <a:bodyPr/>
          <a:lstStyle/>
          <a:p>
            <a:r>
              <a:rPr lang="sv-SE" dirty="0"/>
              <a:t>Lämna uppgifter: insamlingsinformation</a:t>
            </a:r>
            <a:br>
              <a:rPr lang="sv-SE" dirty="0"/>
            </a:br>
            <a:r>
              <a:rPr lang="sv-SE" sz="1600" dirty="0"/>
              <a:t>- I</a:t>
            </a:r>
            <a:r>
              <a:rPr lang="sv-SE" sz="1800" dirty="0"/>
              <a:t>nsamling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067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EB0B1B7-6B71-401D-92FC-6767604C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0D4CF7E-BA53-4C4C-9A33-F40150397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19883DB-C388-4645-BF8C-7CAC6013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14</a:t>
            </a:fld>
            <a:endParaRPr lang="sv-SE" dirty="0"/>
          </a:p>
        </p:txBody>
      </p:sp>
      <p:grpSp>
        <p:nvGrpSpPr>
          <p:cNvPr id="15" name="Grupp 14" descr="Kommun i detta exempel är Stockholm">
            <a:extLst>
              <a:ext uri="{FF2B5EF4-FFF2-40B4-BE49-F238E27FC236}">
                <a16:creationId xmlns:a16="http://schemas.microsoft.com/office/drawing/2014/main" id="{F00AEEB2-BFC5-496A-B644-658C79DC4CC2}"/>
              </a:ext>
            </a:extLst>
          </p:cNvPr>
          <p:cNvGrpSpPr/>
          <p:nvPr/>
        </p:nvGrpSpPr>
        <p:grpSpPr>
          <a:xfrm>
            <a:off x="1025383" y="4396934"/>
            <a:ext cx="7143018" cy="292641"/>
            <a:chOff x="1610331" y="4299942"/>
            <a:chExt cx="7354157" cy="292641"/>
          </a:xfrm>
        </p:grpSpPr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31EE1428-0D08-4565-A742-9BB37FC8D074}"/>
                </a:ext>
              </a:extLst>
            </p:cNvPr>
            <p:cNvSpPr/>
            <p:nvPr/>
          </p:nvSpPr>
          <p:spPr>
            <a:xfrm>
              <a:off x="1610331" y="4299942"/>
              <a:ext cx="7354157" cy="277957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Strängnäs (0486)</a:t>
              </a:r>
            </a:p>
          </p:txBody>
        </p:sp>
        <p:sp>
          <p:nvSpPr>
            <p:cNvPr id="17" name="Bakåt eller föregående 16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0084C30E-9260-46A4-88D3-3B95A622862F}"/>
                </a:ext>
              </a:extLst>
            </p:cNvPr>
            <p:cNvSpPr/>
            <p:nvPr/>
          </p:nvSpPr>
          <p:spPr>
            <a:xfrm rot="16200000">
              <a:off x="8661464" y="4292010"/>
              <a:ext cx="286525" cy="31462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3339D298-B8AA-4FCF-8ACC-9A805AC8800F}"/>
              </a:ext>
            </a:extLst>
          </p:cNvPr>
          <p:cNvSpPr/>
          <p:nvPr/>
        </p:nvSpPr>
        <p:spPr>
          <a:xfrm>
            <a:off x="925201" y="4155926"/>
            <a:ext cx="2757777" cy="22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Kommun: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81EFDD28-AADB-4480-B91D-F398DAF12EBE}"/>
              </a:ext>
            </a:extLst>
          </p:cNvPr>
          <p:cNvSpPr/>
          <p:nvPr/>
        </p:nvSpPr>
        <p:spPr>
          <a:xfrm>
            <a:off x="5057470" y="3877968"/>
            <a:ext cx="3114930" cy="27795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Strängnäs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55C56B8C-6678-4355-A3AB-B9D1D9226471}"/>
              </a:ext>
            </a:extLst>
          </p:cNvPr>
          <p:cNvSpPr/>
          <p:nvPr/>
        </p:nvSpPr>
        <p:spPr>
          <a:xfrm>
            <a:off x="5052157" y="3636960"/>
            <a:ext cx="3120243" cy="22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Postort: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2AB5EDEE-D546-4474-940C-253F41415D8E}"/>
              </a:ext>
            </a:extLst>
          </p:cNvPr>
          <p:cNvSpPr/>
          <p:nvPr/>
        </p:nvSpPr>
        <p:spPr>
          <a:xfrm>
            <a:off x="1025382" y="3877968"/>
            <a:ext cx="2657596" cy="27795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64530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FFFC3327-98F4-4445-8778-DADF621F0781}"/>
              </a:ext>
            </a:extLst>
          </p:cNvPr>
          <p:cNvSpPr/>
          <p:nvPr/>
        </p:nvSpPr>
        <p:spPr>
          <a:xfrm>
            <a:off x="930516" y="3636960"/>
            <a:ext cx="2988716" cy="22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Postnummer: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9B68541B-B96B-4739-B375-58FFCCEA2A0C}"/>
              </a:ext>
            </a:extLst>
          </p:cNvPr>
          <p:cNvSpPr/>
          <p:nvPr/>
        </p:nvSpPr>
        <p:spPr>
          <a:xfrm>
            <a:off x="1025382" y="3373912"/>
            <a:ext cx="7140639" cy="212536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Västervikstorget 3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A852E092-8204-4321-894F-FF34F4418B4A}"/>
              </a:ext>
            </a:extLst>
          </p:cNvPr>
          <p:cNvSpPr/>
          <p:nvPr/>
        </p:nvSpPr>
        <p:spPr>
          <a:xfrm>
            <a:off x="925201" y="3139442"/>
            <a:ext cx="2887914" cy="22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Postadress: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pic>
        <p:nvPicPr>
          <p:cNvPr id="7" name="Bildobjekt 6" descr="Skärmdump på e-tjänstens inmatningsfält för Plats där avfallet senast hanterades. Alternativet &quot;Adress&quot; är aktiverat.">
            <a:extLst>
              <a:ext uri="{FF2B5EF4-FFF2-40B4-BE49-F238E27FC236}">
                <a16:creationId xmlns:a16="http://schemas.microsoft.com/office/drawing/2014/main" id="{9113965D-88B2-43BD-8BBC-5AF3192E91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586" y="1471632"/>
            <a:ext cx="5046452" cy="1617297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3FDC4F53-3424-4C2F-94A7-5A4D134FE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564024" cy="836869"/>
          </a:xfrm>
        </p:spPr>
        <p:txBody>
          <a:bodyPr/>
          <a:lstStyle/>
          <a:p>
            <a:r>
              <a:rPr lang="sv-SE" dirty="0"/>
              <a:t>Lämna uppgifter: insamlingsinformation</a:t>
            </a:r>
            <a:br>
              <a:rPr lang="sv-SE" dirty="0"/>
            </a:br>
            <a:r>
              <a:rPr lang="sv-SE" sz="1800" dirty="0"/>
              <a:t>- Plats var avfallet senast hanterades. Alternativ 1 om adress finns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8256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EB0B1B7-6B71-401D-92FC-6767604C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0D4CF7E-BA53-4C4C-9A33-F40150397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19883DB-C388-4645-BF8C-7CAC6013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15</a:t>
            </a:fld>
            <a:endParaRPr lang="sv-SE" dirty="0"/>
          </a:p>
        </p:txBody>
      </p:sp>
      <p:grpSp>
        <p:nvGrpSpPr>
          <p:cNvPr id="28" name="Grupp 27" descr="Inmatningsfält är ifyllt med Stockholms kommun">
            <a:extLst>
              <a:ext uri="{FF2B5EF4-FFF2-40B4-BE49-F238E27FC236}">
                <a16:creationId xmlns:a16="http://schemas.microsoft.com/office/drawing/2014/main" id="{260808CF-EE79-4ED0-B6CD-0373FDE868A6}"/>
              </a:ext>
            </a:extLst>
          </p:cNvPr>
          <p:cNvGrpSpPr/>
          <p:nvPr/>
        </p:nvGrpSpPr>
        <p:grpSpPr>
          <a:xfrm>
            <a:off x="1061079" y="4394419"/>
            <a:ext cx="4951081" cy="265563"/>
            <a:chOff x="1694606" y="5399362"/>
            <a:chExt cx="8307745" cy="315079"/>
          </a:xfrm>
        </p:grpSpPr>
        <p:sp>
          <p:nvSpPr>
            <p:cNvPr id="29" name="Rektangel 28">
              <a:extLst>
                <a:ext uri="{FF2B5EF4-FFF2-40B4-BE49-F238E27FC236}">
                  <a16:creationId xmlns:a16="http://schemas.microsoft.com/office/drawing/2014/main" id="{87615532-4DD0-4379-B954-BDDB635415EF}"/>
                </a:ext>
              </a:extLst>
            </p:cNvPr>
            <p:cNvSpPr/>
            <p:nvPr/>
          </p:nvSpPr>
          <p:spPr>
            <a:xfrm>
              <a:off x="1694606" y="5399362"/>
              <a:ext cx="8282016" cy="31507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Strängnäs (0486)</a:t>
              </a:r>
            </a:p>
          </p:txBody>
        </p:sp>
        <p:sp>
          <p:nvSpPr>
            <p:cNvPr id="30" name="Bakåt eller föregående 29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9D34F4F3-317C-42ED-9E39-C7A97B278881}"/>
                </a:ext>
              </a:extLst>
            </p:cNvPr>
            <p:cNvSpPr/>
            <p:nvPr/>
          </p:nvSpPr>
          <p:spPr>
            <a:xfrm rot="16200000">
              <a:off x="9682859" y="5394947"/>
              <a:ext cx="315078" cy="323907"/>
            </a:xfrm>
            <a:prstGeom prst="actionButtonBackPrevious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1" name="Rektangel 30">
            <a:extLst>
              <a:ext uri="{FF2B5EF4-FFF2-40B4-BE49-F238E27FC236}">
                <a16:creationId xmlns:a16="http://schemas.microsoft.com/office/drawing/2014/main" id="{517A360D-8089-4C67-8FFF-51B1AC3D16F7}"/>
              </a:ext>
            </a:extLst>
          </p:cNvPr>
          <p:cNvSpPr/>
          <p:nvPr/>
        </p:nvSpPr>
        <p:spPr>
          <a:xfrm>
            <a:off x="1052781" y="4178395"/>
            <a:ext cx="3591227" cy="180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Kommun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  <a:endParaRPr lang="sv-SE" sz="1000" dirty="0">
              <a:solidFill>
                <a:schemeClr val="tx1"/>
              </a:solidFill>
            </a:endParaRPr>
          </a:p>
        </p:txBody>
      </p:sp>
      <p:sp>
        <p:nvSpPr>
          <p:cNvPr id="32" name="Rektangel 31" descr="Tomt inmatningsfält">
            <a:extLst>
              <a:ext uri="{FF2B5EF4-FFF2-40B4-BE49-F238E27FC236}">
                <a16:creationId xmlns:a16="http://schemas.microsoft.com/office/drawing/2014/main" id="{DFA723C0-7757-4C2B-B0E3-E4AB37E652CD}"/>
              </a:ext>
            </a:extLst>
          </p:cNvPr>
          <p:cNvSpPr/>
          <p:nvPr/>
        </p:nvSpPr>
        <p:spPr>
          <a:xfrm>
            <a:off x="1084397" y="3923288"/>
            <a:ext cx="1867392" cy="21689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FEEB5CD5-0B6B-4F38-9890-29FF35449012}"/>
              </a:ext>
            </a:extLst>
          </p:cNvPr>
          <p:cNvSpPr/>
          <p:nvPr/>
        </p:nvSpPr>
        <p:spPr>
          <a:xfrm>
            <a:off x="1072296" y="3660476"/>
            <a:ext cx="1079148" cy="2074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Beskrivning</a:t>
            </a:r>
            <a:r>
              <a:rPr lang="sv-SE" sz="1000" dirty="0">
                <a:solidFill>
                  <a:schemeClr val="tx1"/>
                </a:solidFill>
              </a:rPr>
              <a:t>: 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AD747426-87CA-4A09-B361-CAFFD3B5075B}"/>
              </a:ext>
            </a:extLst>
          </p:cNvPr>
          <p:cNvSpPr/>
          <p:nvPr/>
        </p:nvSpPr>
        <p:spPr>
          <a:xfrm>
            <a:off x="4126615" y="3347920"/>
            <a:ext cx="1895190" cy="258434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17.027525307934628</a:t>
            </a: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14A46D52-B29F-4DD2-BBD6-0824676A7B16}"/>
              </a:ext>
            </a:extLst>
          </p:cNvPr>
          <p:cNvSpPr/>
          <p:nvPr/>
        </p:nvSpPr>
        <p:spPr>
          <a:xfrm>
            <a:off x="4011718" y="3075806"/>
            <a:ext cx="2363844" cy="201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Ostkoordinat (SWEREF 99 TM):</a:t>
            </a:r>
            <a:r>
              <a:rPr lang="sv-SE" sz="1000" b="1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E913B133-6378-43E1-85FE-4459967A02A5}"/>
              </a:ext>
            </a:extLst>
          </p:cNvPr>
          <p:cNvSpPr/>
          <p:nvPr/>
        </p:nvSpPr>
        <p:spPr>
          <a:xfrm>
            <a:off x="1072295" y="3361124"/>
            <a:ext cx="1895191" cy="26197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59.377918880525684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863EB783-0BFB-4DE6-8879-41BC119B208E}"/>
              </a:ext>
            </a:extLst>
          </p:cNvPr>
          <p:cNvSpPr/>
          <p:nvPr/>
        </p:nvSpPr>
        <p:spPr>
          <a:xfrm>
            <a:off x="1072296" y="3075806"/>
            <a:ext cx="2363844" cy="201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Nordkoordinat (SWEREF 99 TM):</a:t>
            </a:r>
            <a:r>
              <a:rPr lang="sv-SE" sz="1000" b="1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FDC4F53-3424-4C2F-94A7-5A4D134FE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564024" cy="1080000"/>
          </a:xfrm>
        </p:spPr>
        <p:txBody>
          <a:bodyPr/>
          <a:lstStyle/>
          <a:p>
            <a:r>
              <a:rPr lang="sv-SE" dirty="0"/>
              <a:t>Lämna uppgifter: insamlingsinformation</a:t>
            </a:r>
            <a:br>
              <a:rPr lang="sv-SE" dirty="0"/>
            </a:br>
            <a:r>
              <a:rPr lang="sv-SE" sz="1800" dirty="0"/>
              <a:t>- Plats </a:t>
            </a:r>
            <a:r>
              <a:rPr lang="sv-SE" sz="1800"/>
              <a:t>var avfallet </a:t>
            </a:r>
            <a:r>
              <a:rPr lang="sv-SE" sz="1800" dirty="0"/>
              <a:t>senast hanterades. Alternativ 2 om adress saknas, ange koordinater</a:t>
            </a:r>
            <a:endParaRPr lang="sv-SE" dirty="0"/>
          </a:p>
        </p:txBody>
      </p:sp>
      <p:pic>
        <p:nvPicPr>
          <p:cNvPr id="7" name="Bildobjekt 6" descr="Skärmdump på e-tjänstens inmatningsfält för Plats där avfallet senast hanterades. Alternativet &quot;Koordinat&quot; är aktiverat">
            <a:extLst>
              <a:ext uri="{FF2B5EF4-FFF2-40B4-BE49-F238E27FC236}">
                <a16:creationId xmlns:a16="http://schemas.microsoft.com/office/drawing/2014/main" id="{51A24A61-4198-4CF1-AA6B-8A56DB2598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559241"/>
            <a:ext cx="4573112" cy="1433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995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E351E62-F79F-4247-B0F4-1CF809C17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D4D7980-8FE8-48B8-A35A-C13778AD6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A85EF-1063-405D-A698-659EA8123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16</a:t>
            </a:fld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661F19C-12D2-4423-B2FC-907D1AED8B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Plats där avfallet ska hanteras är där en ny innehavare, till exempel en insamlare eller behandlare, övertar ansvaret för det farliga avfallet.</a:t>
            </a:r>
          </a:p>
          <a:p>
            <a:r>
              <a:rPr lang="sv-SE" dirty="0"/>
              <a:t>Om adress saknas, uppge koordinater.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9E9DE79-EB00-4923-A172-AA3F72325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Lämna uppgifter: insamlingsinformation</a:t>
            </a:r>
            <a:br>
              <a:rPr lang="sv-SE" dirty="0"/>
            </a:br>
            <a:r>
              <a:rPr lang="sv-SE" sz="1800" dirty="0"/>
              <a:t>- Plats där avfallet skall hanteras. Välj alternativ 1 om adress finns. </a:t>
            </a:r>
          </a:p>
        </p:txBody>
      </p:sp>
      <p:pic>
        <p:nvPicPr>
          <p:cNvPr id="10" name="Platshållare för bild 9" descr="Skärmdump på inmatningsfält där alternativ Adress är markerat">
            <a:extLst>
              <a:ext uri="{FF2B5EF4-FFF2-40B4-BE49-F238E27FC236}">
                <a16:creationId xmlns:a16="http://schemas.microsoft.com/office/drawing/2014/main" id="{A6768AD6-58C6-46B6-AE73-72219D4E170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28" b="822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772840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8213F11-D9AE-48F2-A67D-40F22FC60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1DFD91-37B9-4A43-A031-19FEE5CC8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6D758D-DF2C-4DF8-996C-3E4B9D662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17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9BF528C-4107-435F-935B-86CCE7062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5</a:t>
            </a:r>
            <a:br>
              <a:rPr lang="sv-SE"/>
            </a:br>
            <a:r>
              <a:rPr lang="sv-SE"/>
              <a:t>uppgifter om avfallet</a:t>
            </a:r>
          </a:p>
        </p:txBody>
      </p:sp>
    </p:spTree>
    <p:extLst>
      <p:ext uri="{BB962C8B-B14F-4D97-AF65-F5344CB8AC3E}">
        <p14:creationId xmlns:p14="http://schemas.microsoft.com/office/powerpoint/2010/main" val="2310317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77D2BC0-4DDE-4C39-B0BB-21B927545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B06F683-6A39-44FE-BD04-ABC8D550B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39522F2-F6D2-4876-B748-14D3A77AF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18</a:t>
            </a:fld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A7DE232-EA80-43E6-9FF1-80EFB33B81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Här ska alla uppgifter om avfallet lämnas. Till exempel avfallstyp samt mängden avfall i kilo.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Se exempel på nästa bild. 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8669A0-0EA8-4BE2-9A30-D4DE43DCD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Farligt avfall</a:t>
            </a:r>
          </a:p>
        </p:txBody>
      </p:sp>
      <p:pic>
        <p:nvPicPr>
          <p:cNvPr id="11" name="Platshållare för bild 10">
            <a:extLst>
              <a:ext uri="{FF2B5EF4-FFF2-40B4-BE49-F238E27FC236}">
                <a16:creationId xmlns:a16="http://schemas.microsoft.com/office/drawing/2014/main" id="{13254BA6-CF8F-4FC4-8235-DC3505A0C4C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42" r="1294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694861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18D821-FF91-401E-AC91-974704182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3A8173-AB44-4CD9-9CCC-D207132D1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EC2BEDC-7090-41D3-AADC-1629D90F6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19</a:t>
            </a:fld>
            <a:endParaRPr lang="sv-SE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CE23FED9-2E8F-44C2-8D55-D02508731421}"/>
              </a:ext>
            </a:extLst>
          </p:cNvPr>
          <p:cNvSpPr/>
          <p:nvPr/>
        </p:nvSpPr>
        <p:spPr>
          <a:xfrm>
            <a:off x="872044" y="4014580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Lasse Karlsson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AD297443-2C18-4F28-96DF-3EB6755B1A8B}"/>
              </a:ext>
            </a:extLst>
          </p:cNvPr>
          <p:cNvSpPr/>
          <p:nvPr/>
        </p:nvSpPr>
        <p:spPr>
          <a:xfrm>
            <a:off x="872044" y="3855430"/>
            <a:ext cx="780891" cy="136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</a:t>
            </a:r>
          </a:p>
        </p:txBody>
      </p:sp>
      <p:grpSp>
        <p:nvGrpSpPr>
          <p:cNvPr id="24" name="Grupp 23" descr="Inmatningsfältet för avfallsmängd är ifyllt med 100 kilo">
            <a:extLst>
              <a:ext uri="{FF2B5EF4-FFF2-40B4-BE49-F238E27FC236}">
                <a16:creationId xmlns:a16="http://schemas.microsoft.com/office/drawing/2014/main" id="{BBEF9CE3-88FE-470A-BE37-0FD7879DA3BE}"/>
              </a:ext>
            </a:extLst>
          </p:cNvPr>
          <p:cNvGrpSpPr/>
          <p:nvPr/>
        </p:nvGrpSpPr>
        <p:grpSpPr>
          <a:xfrm>
            <a:off x="872044" y="3582532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753262F9-DE92-4000-9D22-0BC6397CD478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13C5F01A-5FB1-4C2E-8A8D-857FB5D789B6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136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BB1FFB9A-26D7-4AF8-9131-D2AE1978691E}"/>
              </a:ext>
            </a:extLst>
          </p:cNvPr>
          <p:cNvSpPr/>
          <p:nvPr/>
        </p:nvSpPr>
        <p:spPr>
          <a:xfrm>
            <a:off x="861510" y="3404598"/>
            <a:ext cx="1760620" cy="1434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(kg):*</a:t>
            </a:r>
          </a:p>
        </p:txBody>
      </p:sp>
      <p:grpSp>
        <p:nvGrpSpPr>
          <p:cNvPr id="21" name="Grupp 20" descr="Inmatningsfältet är ifyllt med avfallstypen 080111 Färg- och lackavfall som innehåller organiska lösningsmedel eller andra farliga ämnen">
            <a:extLst>
              <a:ext uri="{FF2B5EF4-FFF2-40B4-BE49-F238E27FC236}">
                <a16:creationId xmlns:a16="http://schemas.microsoft.com/office/drawing/2014/main" id="{41160F09-EC80-4E9E-A6DA-63E96ABC9D94}"/>
              </a:ext>
            </a:extLst>
          </p:cNvPr>
          <p:cNvGrpSpPr/>
          <p:nvPr/>
        </p:nvGrpSpPr>
        <p:grpSpPr>
          <a:xfrm>
            <a:off x="872044" y="3128882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58BF11DC-6837-4A15-BF07-5EC2875586EC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170605 Byggmaterial som innehåller asbest (4)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6FF7A085-E135-4293-B6E7-16B80CF4BFA0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FDD7DC87-C266-4DD1-8ED9-BD79109812B4}"/>
              </a:ext>
            </a:extLst>
          </p:cNvPr>
          <p:cNvSpPr/>
          <p:nvPr/>
        </p:nvSpPr>
        <p:spPr>
          <a:xfrm>
            <a:off x="2281581" y="3360947"/>
            <a:ext cx="2105803" cy="593798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Här kan avfallsinsamlaren t.ex. ange sin egen kod för avfallet eller annat, fri kommentar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11C75B56-E3CF-417C-A5FA-B229F0ACA184}"/>
              </a:ext>
            </a:extLst>
          </p:cNvPr>
          <p:cNvSpPr/>
          <p:nvPr/>
        </p:nvSpPr>
        <p:spPr>
          <a:xfrm>
            <a:off x="872044" y="2913292"/>
            <a:ext cx="1274797" cy="165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6" name="Grupp 15" descr="Inmatningsfältet är ifyllt med avfallstypen 0801 Avfall från tillverkning, formulering, distribution, osv">
            <a:extLst>
              <a:ext uri="{FF2B5EF4-FFF2-40B4-BE49-F238E27FC236}">
                <a16:creationId xmlns:a16="http://schemas.microsoft.com/office/drawing/2014/main" id="{94B1CAE7-9B85-481C-9DD6-61FB1B87E28C}"/>
              </a:ext>
            </a:extLst>
          </p:cNvPr>
          <p:cNvGrpSpPr/>
          <p:nvPr/>
        </p:nvGrpSpPr>
        <p:grpSpPr>
          <a:xfrm>
            <a:off x="872044" y="2646418"/>
            <a:ext cx="7106483" cy="251619"/>
            <a:chOff x="1800828" y="3213161"/>
            <a:chExt cx="8801276" cy="265232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1586EE3A-3AB0-40BD-8045-84107D5B5CCD}"/>
                </a:ext>
              </a:extLst>
            </p:cNvPr>
            <p:cNvSpPr/>
            <p:nvPr/>
          </p:nvSpPr>
          <p:spPr>
            <a:xfrm>
              <a:off x="1800828" y="3213162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1706 Isolermaterial och byggmaterial som innehåller asbest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C536C0B4-60E5-4546-8FC2-2910AE6BB00B}"/>
                </a:ext>
              </a:extLst>
            </p:cNvPr>
            <p:cNvSpPr/>
            <p:nvPr/>
          </p:nvSpPr>
          <p:spPr>
            <a:xfrm rot="16200000">
              <a:off x="10316806" y="3193093"/>
              <a:ext cx="265230" cy="305366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B559AFF3-FEB2-4DE0-8A27-E597DBE2363C}"/>
              </a:ext>
            </a:extLst>
          </p:cNvPr>
          <p:cNvSpPr/>
          <p:nvPr/>
        </p:nvSpPr>
        <p:spPr>
          <a:xfrm>
            <a:off x="872044" y="2503815"/>
            <a:ext cx="2139146" cy="1181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3" name="Grupp 12" descr="Inmatningsfältet är ifyllt med 08 Avfall från tillverksning, formulering, distribution, osv">
            <a:extLst>
              <a:ext uri="{FF2B5EF4-FFF2-40B4-BE49-F238E27FC236}">
                <a16:creationId xmlns:a16="http://schemas.microsoft.com/office/drawing/2014/main" id="{79C54EE0-CF7E-4CD6-A183-2888872BB055}"/>
              </a:ext>
            </a:extLst>
          </p:cNvPr>
          <p:cNvGrpSpPr/>
          <p:nvPr/>
        </p:nvGrpSpPr>
        <p:grpSpPr>
          <a:xfrm>
            <a:off x="872044" y="2178364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6197AF7D-6126-4BE0-8028-A7B2BD22D4C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17 Bygg- och rivningsavfall (även uppgrävda massor från förorenade områden)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594C1BC5-60F5-413D-A511-97F3F5E55944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2" name="Rektangulär pratbubbla 8">
            <a:extLst>
              <a:ext uri="{FF2B5EF4-FFF2-40B4-BE49-F238E27FC236}">
                <a16:creationId xmlns:a16="http://schemas.microsoft.com/office/drawing/2014/main" id="{AF9D6DF9-D2EF-4756-BF66-43B102B6B071}"/>
              </a:ext>
            </a:extLst>
          </p:cNvPr>
          <p:cNvSpPr/>
          <p:nvPr/>
        </p:nvSpPr>
        <p:spPr>
          <a:xfrm>
            <a:off x="6277297" y="1392954"/>
            <a:ext cx="1713832" cy="517669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Avfallstypernas koder är hämtade ur Avfallsförordningen (2020:614)</a:t>
            </a:r>
          </a:p>
          <a:p>
            <a:pPr algn="ctr"/>
            <a:r>
              <a:rPr lang="sv-SE" sz="800" dirty="0">
                <a:solidFill>
                  <a:schemeClr val="tx1"/>
                </a:solidFill>
              </a:rPr>
              <a:t>Är det krångligt?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Läs en introduktion till avfallskodning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E7BE952-0148-414E-97DB-F31514030E22}"/>
              </a:ext>
            </a:extLst>
          </p:cNvPr>
          <p:cNvSpPr/>
          <p:nvPr/>
        </p:nvSpPr>
        <p:spPr>
          <a:xfrm>
            <a:off x="896290" y="1947006"/>
            <a:ext cx="2139146" cy="216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F7ECD00-107E-4514-B1E9-BA1DF01889D7}"/>
              </a:ext>
            </a:extLst>
          </p:cNvPr>
          <p:cNvSpPr/>
          <p:nvPr/>
        </p:nvSpPr>
        <p:spPr>
          <a:xfrm>
            <a:off x="861510" y="1712929"/>
            <a:ext cx="2139146" cy="2609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</a:t>
            </a:r>
          </a:p>
        </p:txBody>
      </p:sp>
      <p:pic>
        <p:nvPicPr>
          <p:cNvPr id="3" name="Bildobjekt 2" descr="Skärmdump på e-tjänstens navigering med Steget Farligt avfall aktiverat. Stegen innan är Start, Kontaktuppgifter och Insamlingsinformation. Efterföljande steg är:  Summering och Klar.">
            <a:extLst>
              <a:ext uri="{FF2B5EF4-FFF2-40B4-BE49-F238E27FC236}">
                <a16:creationId xmlns:a16="http://schemas.microsoft.com/office/drawing/2014/main" id="{8AB25414-19BB-4D90-A76B-50616A8115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290" y="1126561"/>
            <a:ext cx="4943475" cy="48577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6D9C6293-DDDE-4A1E-B92D-1EC283F38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23173"/>
          </a:xfrm>
        </p:spPr>
        <p:txBody>
          <a:bodyPr/>
          <a:lstStyle/>
          <a:p>
            <a:r>
              <a:rPr lang="sv-SE" dirty="0"/>
              <a:t>Exempel på uppgifter om farligt avfall</a:t>
            </a:r>
          </a:p>
        </p:txBody>
      </p:sp>
    </p:spTree>
    <p:extLst>
      <p:ext uri="{BB962C8B-B14F-4D97-AF65-F5344CB8AC3E}">
        <p14:creationId xmlns:p14="http://schemas.microsoft.com/office/powerpoint/2010/main" val="166083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3D9259-DD12-4E40-B308-D4E3FE88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 om bildrättigheter i denna presentation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C6632B-D3EB-4E56-A0BE-0A9E9D80D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Fotografierna i denna presentation kan inte </a:t>
            </a:r>
            <a:r>
              <a:rPr lang="sv-SE"/>
              <a:t>kopieras till </a:t>
            </a:r>
            <a:r>
              <a:rPr lang="sv-SE" dirty="0"/>
              <a:t>andra presentationer.</a:t>
            </a:r>
          </a:p>
          <a:p>
            <a:r>
              <a:rPr lang="sv-SE" dirty="0"/>
              <a:t>Bildrättigheterna gäller enbart att visas i den här presentationen från Naturvårdsverket.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FB288-C405-461F-9323-5ABFE4720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EF4565-537A-46A7-9B9F-CF96A7BEE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8FEFB57-BB45-44A9-80EB-BDA44E7CE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8752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0377CA6-9294-4E76-B704-169F58C8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109AA50-E234-498C-88DD-A85AE2F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68A982C-5D0B-4C78-BE51-0E9BFD62F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20</a:t>
            </a:fld>
            <a:endParaRPr lang="sv-SE" dirty="0"/>
          </a:p>
        </p:txBody>
      </p:sp>
      <p:pic>
        <p:nvPicPr>
          <p:cNvPr id="13" name="Platshållare för bild 12" descr="Skärmdump på e-tjänstens formulär där avfallsinsamlare lämnar uppgifter om det farliga avfallet. Knapp för att rensa uppgifter syns liksom knapp för att Lägga till fler uppgifter om fler avfall.">
            <a:extLst>
              <a:ext uri="{FF2B5EF4-FFF2-40B4-BE49-F238E27FC236}">
                <a16:creationId xmlns:a16="http://schemas.microsoft.com/office/drawing/2014/main" id="{73023BAE-E5E7-42D3-8506-5FCB944B085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" r="77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4A708AF-15D1-4FCF-904D-BE9B29A107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Välj ”Lägg till efter” för att lämna fler uppgifter om mer farligt avfall som insamlats samtidigt.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E6F01B-EEE1-4EA1-9D74-23B85D1B6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Lämna uppgifter om farligt avfall</a:t>
            </a:r>
          </a:p>
        </p:txBody>
      </p:sp>
    </p:spTree>
    <p:extLst>
      <p:ext uri="{BB962C8B-B14F-4D97-AF65-F5344CB8AC3E}">
        <p14:creationId xmlns:p14="http://schemas.microsoft.com/office/powerpoint/2010/main" val="31105834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DAE69DE-25BD-428C-95F1-25AC11F76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23186FE-F326-4D8A-A485-6428B3B6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A1BECA-BD17-49F2-B229-459F7675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21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05CEB8F-E62C-45DB-A0CA-3CB982665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6</a:t>
            </a:r>
            <a:br>
              <a:rPr lang="sv-SE"/>
            </a:br>
            <a:r>
              <a:rPr lang="sv-SE"/>
              <a:t>summering &amp; granskning</a:t>
            </a:r>
          </a:p>
        </p:txBody>
      </p:sp>
    </p:spTree>
    <p:extLst>
      <p:ext uri="{BB962C8B-B14F-4D97-AF65-F5344CB8AC3E}">
        <p14:creationId xmlns:p14="http://schemas.microsoft.com/office/powerpoint/2010/main" val="8676369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9ED2853-FFAB-410C-AC49-DB849CDE2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CC5D3ED-3104-4EBF-AB36-ED689327E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7023E4E-30B4-4520-95C1-EE8F41C78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22</a:t>
            </a:fld>
            <a:endParaRPr lang="sv-SE"/>
          </a:p>
        </p:txBody>
      </p:sp>
      <p:pic>
        <p:nvPicPr>
          <p:cNvPr id="10" name="Platshållare för bild 9" descr="Skärmdump på e-tjänstens steg: Summering med alla inmatade uppgifter och synliga knapp för att &quot;Ändra sidans uppgifter&quot;.">
            <a:extLst>
              <a:ext uri="{FF2B5EF4-FFF2-40B4-BE49-F238E27FC236}">
                <a16:creationId xmlns:a16="http://schemas.microsoft.com/office/drawing/2014/main" id="{FB53E034-1666-4BB9-ADE5-B255A3C3C35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" r="431"/>
          <a:stretch>
            <a:fillRect/>
          </a:stretch>
        </p:blipFill>
        <p:spPr>
          <a:xfrm>
            <a:off x="612775" y="0"/>
            <a:ext cx="3059113" cy="4589463"/>
          </a:xfrm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004A39AC-7E45-4C2E-BBE6-70F51A8FB9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/>
              <a:t>I steget för summering granskar du uppgifterna. </a:t>
            </a:r>
          </a:p>
          <a:p>
            <a:r>
              <a:rPr lang="sv-SE"/>
              <a:t>Du kan gå till olika avsnitt och ändra uppgifterna.</a:t>
            </a:r>
          </a:p>
          <a:p>
            <a:r>
              <a:rPr lang="sv-SE"/>
              <a:t>Efter att du har ändrat uppgifter i ett tidigare avsnitt kan du gå direkt till Summering.</a:t>
            </a:r>
          </a:p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2FBF524-336F-43CD-80E6-6382140E4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Summering</a:t>
            </a:r>
          </a:p>
        </p:txBody>
      </p:sp>
    </p:spTree>
    <p:extLst>
      <p:ext uri="{BB962C8B-B14F-4D97-AF65-F5344CB8AC3E}">
        <p14:creationId xmlns:p14="http://schemas.microsoft.com/office/powerpoint/2010/main" val="11581756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92088D9-B00B-4C1B-A633-F3DA51A1D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63DD76C-EF6D-464F-A792-2AAB89C68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775A755-D161-4291-ABEB-CCE7A2BE3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23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51CE25A-F2B6-4EDB-A3B1-602C1D79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Steg 7</a:t>
            </a:r>
            <a:br>
              <a:rPr lang="sv-SE" dirty="0"/>
            </a:br>
            <a:r>
              <a:rPr lang="sv-SE" dirty="0"/>
              <a:t>snart klar!</a:t>
            </a:r>
          </a:p>
        </p:txBody>
      </p:sp>
    </p:spTree>
    <p:extLst>
      <p:ext uri="{BB962C8B-B14F-4D97-AF65-F5344CB8AC3E}">
        <p14:creationId xmlns:p14="http://schemas.microsoft.com/office/powerpoint/2010/main" val="17443814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3D0B11B-EB86-481F-9FBF-4FB9B0D55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FC86E77-F9D6-4C72-B250-4F4556086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7CF2C6-D7CF-40A7-B0CC-90751FA31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24</a:t>
            </a:fld>
            <a:endParaRPr lang="sv-SE"/>
          </a:p>
        </p:txBody>
      </p:sp>
      <p:pic>
        <p:nvPicPr>
          <p:cNvPr id="13" name="Platshållare för bild 12" descr="Skärmdump på e-tjänstens bekräftelse över att registreringen är inskickad. Klar är aktiverat i en visuell navigering.">
            <a:extLst>
              <a:ext uri="{FF2B5EF4-FFF2-40B4-BE49-F238E27FC236}">
                <a16:creationId xmlns:a16="http://schemas.microsoft.com/office/drawing/2014/main" id="{0255993B-6594-440E-B740-A79D979280C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9" r="719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629B9EFA-C842-4BA8-B60C-91ECEBABA0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sz="1800" dirty="0"/>
              <a:t>Tack för denna gång! </a:t>
            </a:r>
          </a:p>
          <a:p>
            <a:r>
              <a:rPr lang="sv-SE" sz="1800" dirty="0"/>
              <a:t>Spara avfalls-ID (finns i </a:t>
            </a:r>
            <a:r>
              <a:rPr lang="sv-SE" sz="1800" dirty="0" err="1"/>
              <a:t>pdf-filen</a:t>
            </a:r>
            <a:r>
              <a:rPr lang="sv-SE" sz="1800" dirty="0"/>
              <a:t>) för att kunna revidera registreringen.</a:t>
            </a:r>
          </a:p>
          <a:p>
            <a:r>
              <a:rPr lang="sv-SE" sz="1800" dirty="0"/>
              <a:t>Logga ut från e-tjänsten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1200" dirty="0"/>
              <a:t>Om du senare ska borttransportera ditt insamlade farliga avfall själv ska du gå vidare till nästa formulär som heter Insamlare som transporterar farligt avfall. I annat fall är du klar nu.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4AF77A1-435B-4BF4-845F-BCBAC93FD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När summeringen är inskickad är du klar</a:t>
            </a:r>
          </a:p>
        </p:txBody>
      </p:sp>
    </p:spTree>
    <p:extLst>
      <p:ext uri="{BB962C8B-B14F-4D97-AF65-F5344CB8AC3E}">
        <p14:creationId xmlns:p14="http://schemas.microsoft.com/office/powerpoint/2010/main" val="13402892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28CBC32-1B90-4C4B-90FF-3F1217D18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322B783-21C2-4853-BD62-0C72E130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F58FCA-9E44-4B84-9D74-F2ABC794F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25</a:t>
            </a:fld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3BAC78C-1A05-4C00-B6F2-6EB56D49B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Vänta! </a:t>
            </a:r>
            <a:br>
              <a:rPr lang="sv-SE" dirty="0"/>
            </a:br>
            <a:r>
              <a:rPr lang="sv-SE" dirty="0"/>
              <a:t>Hur ändrar jag i efterhand?</a:t>
            </a:r>
          </a:p>
        </p:txBody>
      </p:sp>
    </p:spTree>
    <p:extLst>
      <p:ext uri="{BB962C8B-B14F-4D97-AF65-F5344CB8AC3E}">
        <p14:creationId xmlns:p14="http://schemas.microsoft.com/office/powerpoint/2010/main" val="4963755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26</a:t>
            </a:fld>
            <a:endParaRPr lang="sv-SE"/>
          </a:p>
        </p:txBody>
      </p:sp>
      <p:pic>
        <p:nvPicPr>
          <p:cNvPr id="10" name="Platshållare för bild 9" descr="Skärmdump på e-tjänstens första steg: Start, där det ställs fyra frågor med ja-nej-svar. Ja-alternativet är aktiverat för frågan &quot;Skall du ändra/ersätta en tidigare inskickad handling?">
            <a:extLst>
              <a:ext uri="{FF2B5EF4-FFF2-40B4-BE49-F238E27FC236}">
                <a16:creationId xmlns:a16="http://schemas.microsoft.com/office/drawing/2014/main" id="{E83B581E-CD54-4222-B917-63D3D0D22D39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45" r="8445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823958"/>
          </a:xfrm>
        </p:spPr>
        <p:txBody>
          <a:bodyPr/>
          <a:lstStyle/>
          <a:p>
            <a:pPr marL="0" indent="0">
              <a:buNone/>
            </a:pPr>
            <a:r>
              <a:rPr lang="sv-SE" sz="1600" dirty="0"/>
              <a:t>Du ändrar en inskickad anteckning, genom att ersätta den. Du behöver då ha </a:t>
            </a:r>
            <a:r>
              <a:rPr lang="sv-SE" sz="1600" dirty="0" err="1"/>
              <a:t>avfallsID</a:t>
            </a:r>
            <a:r>
              <a:rPr lang="sv-SE" sz="1600" dirty="0"/>
              <a:t>.</a:t>
            </a:r>
            <a:br>
              <a:rPr lang="sv-SE" sz="1600" dirty="0"/>
            </a:br>
            <a:endParaRPr lang="sv-SE" sz="1600" dirty="0"/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Välj ”ja” i startfrågan om att ändra/ersätta en inskickad handling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Uppge </a:t>
            </a:r>
            <a:r>
              <a:rPr lang="sv-SE" sz="1400" dirty="0" err="1"/>
              <a:t>avfallsID</a:t>
            </a:r>
            <a:r>
              <a:rPr lang="sv-SE" sz="1400" dirty="0"/>
              <a:t> och mata in alla uppgifter igen 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Den nya anteckningen ersätter den tidigare och får ett nytt </a:t>
            </a:r>
            <a:r>
              <a:rPr lang="sv-SE" sz="1600" dirty="0" err="1"/>
              <a:t>avfallsID</a:t>
            </a:r>
            <a:endParaRPr lang="sv-SE" sz="1600" dirty="0"/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Se exempel på nästa bild.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18282842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358876-4E7E-4117-A51B-6C001BB8B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91EC4FE-0E6A-4B03-A5DA-8E56922E0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BE6E33D-489F-4FBC-A7BF-59746D72A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27</a:t>
            </a:fld>
            <a:endParaRPr lang="sv-SE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0E389D7A-37C8-4DAB-A868-64DDBF9F6870}"/>
              </a:ext>
            </a:extLst>
          </p:cNvPr>
          <p:cNvSpPr/>
          <p:nvPr/>
        </p:nvSpPr>
        <p:spPr>
          <a:xfrm>
            <a:off x="974209" y="4515966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accent1">
                    <a:lumMod val="75000"/>
                  </a:schemeClr>
                </a:solidFill>
              </a:rPr>
              <a:t>Valfri text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0C8C0A60-3048-4BE3-86AC-D28A2E48F089}"/>
              </a:ext>
            </a:extLst>
          </p:cNvPr>
          <p:cNvSpPr/>
          <p:nvPr/>
        </p:nvSpPr>
        <p:spPr>
          <a:xfrm>
            <a:off x="974209" y="4371950"/>
            <a:ext cx="780891" cy="1398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</a:t>
            </a:r>
          </a:p>
        </p:txBody>
      </p:sp>
      <p:grpSp>
        <p:nvGrpSpPr>
          <p:cNvPr id="24" name="Grupp 23" descr="Inmatningsfält">
            <a:extLst>
              <a:ext uri="{FF2B5EF4-FFF2-40B4-BE49-F238E27FC236}">
                <a16:creationId xmlns:a16="http://schemas.microsoft.com/office/drawing/2014/main" id="{303537BB-BA3E-4628-B0C1-18C9FD701425}"/>
              </a:ext>
            </a:extLst>
          </p:cNvPr>
          <p:cNvGrpSpPr/>
          <p:nvPr/>
        </p:nvGrpSpPr>
        <p:grpSpPr>
          <a:xfrm>
            <a:off x="974209" y="4083918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EFB824DC-47DC-471D-83B6-6A75B5B3F8F3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08AE36F2-0E95-4EF8-86EA-ED5D0475077E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>
                  <a:solidFill>
                    <a:schemeClr val="accent1">
                      <a:lumMod val="75000"/>
                    </a:schemeClr>
                  </a:solidFill>
                </a:rPr>
                <a:t>100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1342AAB2-F086-4EB5-9C1B-A18E560C99DA}"/>
              </a:ext>
            </a:extLst>
          </p:cNvPr>
          <p:cNvSpPr/>
          <p:nvPr/>
        </p:nvSpPr>
        <p:spPr>
          <a:xfrm>
            <a:off x="974209" y="3867894"/>
            <a:ext cx="1760620" cy="196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(kg):*</a:t>
            </a:r>
          </a:p>
        </p:txBody>
      </p:sp>
      <p:sp>
        <p:nvSpPr>
          <p:cNvPr id="29" name="Rektangulär pratbubbla 8">
            <a:extLst>
              <a:ext uri="{FF2B5EF4-FFF2-40B4-BE49-F238E27FC236}">
                <a16:creationId xmlns:a16="http://schemas.microsoft.com/office/drawing/2014/main" id="{05A23B71-6EC0-4749-AB21-B6EF7EB3FA2D}"/>
              </a:ext>
            </a:extLst>
          </p:cNvPr>
          <p:cNvSpPr/>
          <p:nvPr/>
        </p:nvSpPr>
        <p:spPr>
          <a:xfrm>
            <a:off x="2420182" y="3946483"/>
            <a:ext cx="2151818" cy="515247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 dirty="0">
                <a:solidFill>
                  <a:schemeClr val="tx1"/>
                </a:solidFill>
              </a:rPr>
              <a:t>Här kan avfallsinsamlaren t.ex. ange sin egen kod för avfallet eller annat, fri kommentar</a:t>
            </a:r>
          </a:p>
        </p:txBody>
      </p:sp>
      <p:grpSp>
        <p:nvGrpSpPr>
          <p:cNvPr id="21" name="Grupp 20" descr="Inmatningsfält">
            <a:extLst>
              <a:ext uri="{FF2B5EF4-FFF2-40B4-BE49-F238E27FC236}">
                <a16:creationId xmlns:a16="http://schemas.microsoft.com/office/drawing/2014/main" id="{1FD00366-5D83-4A21-B745-960912C5C599}"/>
              </a:ext>
            </a:extLst>
          </p:cNvPr>
          <p:cNvGrpSpPr/>
          <p:nvPr/>
        </p:nvGrpSpPr>
        <p:grpSpPr>
          <a:xfrm>
            <a:off x="974209" y="3630268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8F4D8DA0-6873-4772-9C8B-4C7AAA350C97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080111 Färg- och lackavfall som innehåller organiska lösningsmedel eller andra farliga ämnen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DDCBB2A5-1F91-43DB-9C53-52B10418F941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1" name="Rektangel 10">
            <a:extLst>
              <a:ext uri="{FF2B5EF4-FFF2-40B4-BE49-F238E27FC236}">
                <a16:creationId xmlns:a16="http://schemas.microsoft.com/office/drawing/2014/main" id="{95349CA9-E8DB-4DAA-A2ED-62065D4EBC65}"/>
              </a:ext>
            </a:extLst>
          </p:cNvPr>
          <p:cNvSpPr/>
          <p:nvPr/>
        </p:nvSpPr>
        <p:spPr>
          <a:xfrm>
            <a:off x="974209" y="3425044"/>
            <a:ext cx="1274797" cy="1796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6" name="Grupp 15" descr="inmatningsfält">
            <a:extLst>
              <a:ext uri="{FF2B5EF4-FFF2-40B4-BE49-F238E27FC236}">
                <a16:creationId xmlns:a16="http://schemas.microsoft.com/office/drawing/2014/main" id="{342D8152-8A16-463D-AC45-31F127321276}"/>
              </a:ext>
            </a:extLst>
          </p:cNvPr>
          <p:cNvGrpSpPr/>
          <p:nvPr/>
        </p:nvGrpSpPr>
        <p:grpSpPr>
          <a:xfrm>
            <a:off x="974209" y="3147814"/>
            <a:ext cx="7119516" cy="252041"/>
            <a:chOff x="1800828" y="3251100"/>
            <a:chExt cx="8817416" cy="265676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C396E6F2-0529-410A-BAA5-3B4EC4F652BA}"/>
                </a:ext>
              </a:extLst>
            </p:cNvPr>
            <p:cNvSpPr/>
            <p:nvPr/>
          </p:nvSpPr>
          <p:spPr>
            <a:xfrm>
              <a:off x="1800828" y="3251545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>
                  <a:solidFill>
                    <a:schemeClr val="accent1">
                      <a:lumMod val="75000"/>
                    </a:schemeClr>
                  </a:solidFill>
                </a:rPr>
                <a:t>0801 Avfall från tillverkning, formulering, distribution, användning och borttagning av färg och lack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229B6F6C-B210-491C-93B0-12B1B6254790}"/>
                </a:ext>
              </a:extLst>
            </p:cNvPr>
            <p:cNvSpPr/>
            <p:nvPr/>
          </p:nvSpPr>
          <p:spPr>
            <a:xfrm rot="16200000">
              <a:off x="10332271" y="3230359"/>
              <a:ext cx="265231" cy="30671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883FCFD6-2CB2-4BF0-AE97-5757B6A24217}"/>
              </a:ext>
            </a:extLst>
          </p:cNvPr>
          <p:cNvSpPr/>
          <p:nvPr/>
        </p:nvSpPr>
        <p:spPr>
          <a:xfrm>
            <a:off x="974209" y="2931790"/>
            <a:ext cx="2139146" cy="18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3" name="Grupp 12" descr="Inmatningsfält">
            <a:extLst>
              <a:ext uri="{FF2B5EF4-FFF2-40B4-BE49-F238E27FC236}">
                <a16:creationId xmlns:a16="http://schemas.microsoft.com/office/drawing/2014/main" id="{29D239AB-8329-4D7C-9C52-A467952C0EE6}"/>
              </a:ext>
            </a:extLst>
          </p:cNvPr>
          <p:cNvGrpSpPr/>
          <p:nvPr/>
        </p:nvGrpSpPr>
        <p:grpSpPr>
          <a:xfrm>
            <a:off x="975254" y="2643758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F5150737-17D9-4429-BD97-A04D8ECE222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08 Avfall från tillverkning, formulering, distribution och användning av ytbeläggningar (färg, lack och porslinsemalj), lim, …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EF589C8D-D641-401E-9895-805FFEC20F9A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28" name="Rektangel 27">
            <a:extLst>
              <a:ext uri="{FF2B5EF4-FFF2-40B4-BE49-F238E27FC236}">
                <a16:creationId xmlns:a16="http://schemas.microsoft.com/office/drawing/2014/main" id="{757793D8-18BC-4537-9373-ABE5810612AA}"/>
              </a:ext>
            </a:extLst>
          </p:cNvPr>
          <p:cNvSpPr/>
          <p:nvPr/>
        </p:nvSpPr>
        <p:spPr>
          <a:xfrm>
            <a:off x="936790" y="2457230"/>
            <a:ext cx="2139146" cy="1588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9012F31-5832-4EA8-B919-447823ECF36E}"/>
              </a:ext>
            </a:extLst>
          </p:cNvPr>
          <p:cNvSpPr/>
          <p:nvPr/>
        </p:nvSpPr>
        <p:spPr>
          <a:xfrm>
            <a:off x="974209" y="2211710"/>
            <a:ext cx="7123051" cy="197085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accent1">
                    <a:lumMod val="75000"/>
                  </a:schemeClr>
                </a:solidFill>
              </a:rPr>
              <a:t>055089d1-81c8-4217-9737-aea00685f1f7</a:t>
            </a:r>
          </a:p>
        </p:txBody>
      </p: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36A46812-7912-42B7-B2BD-9DF340D4B3D5}"/>
              </a:ext>
            </a:extLst>
          </p:cNvPr>
          <p:cNvSpPr/>
          <p:nvPr/>
        </p:nvSpPr>
        <p:spPr>
          <a:xfrm>
            <a:off x="6391654" y="1901428"/>
            <a:ext cx="1713832" cy="587786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Avfallstypernas koder är hämtade ur Avfallsförordningen (2020:614)</a:t>
            </a:r>
          </a:p>
          <a:p>
            <a:pPr algn="ctr"/>
            <a:r>
              <a:rPr lang="sv-SE" sz="800" dirty="0">
                <a:solidFill>
                  <a:schemeClr val="tx1"/>
                </a:solidFill>
              </a:rPr>
              <a:t>Är det krångligt?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Läs en introduktion till avfallskodning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E189A35-8550-4A99-9E55-147E75E2A577}"/>
              </a:ext>
            </a:extLst>
          </p:cNvPr>
          <p:cNvSpPr/>
          <p:nvPr/>
        </p:nvSpPr>
        <p:spPr>
          <a:xfrm>
            <a:off x="919630" y="1916570"/>
            <a:ext cx="2212210" cy="212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 err="1">
                <a:solidFill>
                  <a:schemeClr val="tx1"/>
                </a:solidFill>
              </a:rPr>
              <a:t>AvfallsId</a:t>
            </a:r>
            <a:r>
              <a:rPr lang="sv-SE" sz="1000" dirty="0">
                <a:solidFill>
                  <a:schemeClr val="tx1"/>
                </a:solidFill>
              </a:rPr>
              <a:t> som ska ändras: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0E4815E8-5C15-425A-87FF-825FB7FDA363}"/>
              </a:ext>
            </a:extLst>
          </p:cNvPr>
          <p:cNvSpPr/>
          <p:nvPr/>
        </p:nvSpPr>
        <p:spPr>
          <a:xfrm>
            <a:off x="919631" y="1663449"/>
            <a:ext cx="2179969" cy="179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</a:t>
            </a:r>
          </a:p>
        </p:txBody>
      </p:sp>
      <p:pic>
        <p:nvPicPr>
          <p:cNvPr id="33" name="Bildobjekt 32" descr="Skärmdump på e-tjänstens navigering med Steget Farligt avfall aktiverat. Stegen innan är Start, Kontaktuppgifter och Insamlingsinformation. Efterföljande steg är:  Summering och Klar.">
            <a:extLst>
              <a:ext uri="{FF2B5EF4-FFF2-40B4-BE49-F238E27FC236}">
                <a16:creationId xmlns:a16="http://schemas.microsoft.com/office/drawing/2014/main" id="{18EAB739-1041-40CA-A3D3-5D8ED386D1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630" y="1056100"/>
            <a:ext cx="4972744" cy="476316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0265B38-711E-4D8A-A6A0-098C08F78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87786"/>
          </a:xfrm>
        </p:spPr>
        <p:txBody>
          <a:bodyPr/>
          <a:lstStyle/>
          <a:p>
            <a:r>
              <a:rPr lang="sv-SE" dirty="0"/>
              <a:t>Exempel på ändring av tidigare uppgift</a:t>
            </a:r>
          </a:p>
        </p:txBody>
      </p:sp>
    </p:spTree>
    <p:extLst>
      <p:ext uri="{BB962C8B-B14F-4D97-AF65-F5344CB8AC3E}">
        <p14:creationId xmlns:p14="http://schemas.microsoft.com/office/powerpoint/2010/main" val="1247457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8AB997F-85D3-49A8-9EAE-577AA418A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356018-F9C0-453C-ABBA-C9FECA280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A44BBC2-01B6-4183-92EB-100772BCF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45700E6-206E-4C4C-BD26-A1C9E4C76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1</a:t>
            </a:r>
            <a:br>
              <a:rPr lang="sv-SE"/>
            </a:br>
            <a:r>
              <a:rPr lang="sv-SE"/>
              <a:t>logga in</a:t>
            </a:r>
          </a:p>
        </p:txBody>
      </p:sp>
    </p:spTree>
    <p:extLst>
      <p:ext uri="{BB962C8B-B14F-4D97-AF65-F5344CB8AC3E}">
        <p14:creationId xmlns:p14="http://schemas.microsoft.com/office/powerpoint/2010/main" val="2332786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7499404-BA00-49A4-91DF-66CB0D8F3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D2584E8-E9B9-4A28-B05A-131BA131D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D3BBBC9-27D3-4E86-A439-E00146CA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11" name="Platshållare för bild 10" descr="Skärmdump på www.naturvardsverket.se/avfallsregister med åtta olika ingångar till e-tjänsterna. ">
            <a:extLst>
              <a:ext uri="{FF2B5EF4-FFF2-40B4-BE49-F238E27FC236}">
                <a16:creationId xmlns:a16="http://schemas.microsoft.com/office/drawing/2014/main" id="{1153D70B-253E-4728-8616-A6C0E9899CF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4422397-E787-42A5-9BAA-88253D23C9A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Enklaste vägen att nå avfallsregistret är via adressen:</a:t>
            </a:r>
          </a:p>
          <a:p>
            <a:pPr marL="0" indent="0">
              <a:buNone/>
            </a:pPr>
            <a:r>
              <a:rPr lang="sv-SE" dirty="0">
                <a:hlinkClick r:id="rId3"/>
              </a:rPr>
              <a:t>www.naturvardsverket.se/</a:t>
            </a:r>
            <a:br>
              <a:rPr lang="sv-SE" dirty="0">
                <a:hlinkClick r:id="rId3"/>
              </a:rPr>
            </a:br>
            <a:r>
              <a:rPr lang="sv-SE" dirty="0">
                <a:hlinkClick r:id="rId3"/>
              </a:rPr>
              <a:t>avfallsregister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Välj ingången:</a:t>
            </a:r>
            <a:br>
              <a:rPr lang="sv-SE" dirty="0"/>
            </a:br>
            <a:r>
              <a:rPr lang="sv-SE" dirty="0"/>
              <a:t>”Insamlare </a:t>
            </a:r>
            <a:r>
              <a:rPr lang="sv-SE"/>
              <a:t>- mottagning”</a:t>
            </a:r>
            <a:endParaRPr lang="sv-SE" dirty="0"/>
          </a:p>
          <a:p>
            <a:pPr marL="0" indent="0">
              <a:buNone/>
            </a:pPr>
            <a:r>
              <a:rPr lang="sv-SE" sz="1200" dirty="0"/>
              <a:t>OBS! Gäller från 1 nov 2020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D2B00BA-A544-41B3-936D-480DA53D8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www.naturvardsverket.se/avfallsregister</a:t>
            </a:r>
          </a:p>
        </p:txBody>
      </p:sp>
    </p:spTree>
    <p:extLst>
      <p:ext uri="{BB962C8B-B14F-4D97-AF65-F5344CB8AC3E}">
        <p14:creationId xmlns:p14="http://schemas.microsoft.com/office/powerpoint/2010/main" val="141904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B773AA1-2602-45C5-90A7-90E381354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4F3299D-BB3A-44DF-8A2F-6266C2DB2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B9BA7D8-28FB-41DF-A658-6061D4261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5</a:t>
            </a:fld>
            <a:endParaRPr lang="sv-SE"/>
          </a:p>
        </p:txBody>
      </p:sp>
      <p:pic>
        <p:nvPicPr>
          <p:cNvPr id="11" name="Platshållare för bild 10" descr="En man i förkläde använder sin laptop på ett arbetsbord med snickeriverktyg">
            <a:extLst>
              <a:ext uri="{FF2B5EF4-FFF2-40B4-BE49-F238E27FC236}">
                <a16:creationId xmlns:a16="http://schemas.microsoft.com/office/drawing/2014/main" id="{5079D606-6997-4824-9A99-17611DACFA9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6F6BDEC-0039-481F-A6CF-97F613C71E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Innan du kommer in i e-tjänsten behöver du legitimera dig med en e-legitimation.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B20D011-AFBF-4AD3-B4D1-1615B5E38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Nästan inne i e-tjänsten</a:t>
            </a:r>
          </a:p>
        </p:txBody>
      </p:sp>
    </p:spTree>
    <p:extLst>
      <p:ext uri="{BB962C8B-B14F-4D97-AF65-F5344CB8AC3E}">
        <p14:creationId xmlns:p14="http://schemas.microsoft.com/office/powerpoint/2010/main" val="2693255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3054241-56F2-404F-B22A-77B82F080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16CD44B-F15E-42DA-9FF3-81EED293D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5A1AC-399F-4E50-BA6A-D455CF573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CD27516-431F-4010-9782-95E548CB8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2</a:t>
            </a:r>
            <a:br>
              <a:rPr lang="sv-SE"/>
            </a:br>
            <a:r>
              <a:rPr lang="sv-SE"/>
              <a:t>de första uppgifterna</a:t>
            </a:r>
          </a:p>
        </p:txBody>
      </p:sp>
    </p:spTree>
    <p:extLst>
      <p:ext uri="{BB962C8B-B14F-4D97-AF65-F5344CB8AC3E}">
        <p14:creationId xmlns:p14="http://schemas.microsoft.com/office/powerpoint/2010/main" val="3034249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7</a:t>
            </a:fld>
            <a:endParaRPr lang="sv-SE"/>
          </a:p>
        </p:txBody>
      </p:sp>
      <p:pic>
        <p:nvPicPr>
          <p:cNvPr id="11" name="Platshållare för bild 10" descr="Skärmdump på e-tjänstens första steg: Start, där det ställs fyra frågor med ja-nej-svar.">
            <a:extLst>
              <a:ext uri="{FF2B5EF4-FFF2-40B4-BE49-F238E27FC236}">
                <a16:creationId xmlns:a16="http://schemas.microsoft.com/office/drawing/2014/main" id="{E187006E-65D4-4D19-8DCB-39F1AC9BDD0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4" b="2574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419622"/>
            <a:ext cx="4212000" cy="3528392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De första uppgifterna är ja-nej-frågor för att ta reda på om </a:t>
            </a:r>
          </a:p>
          <a:p>
            <a:r>
              <a:rPr lang="sv-SE" dirty="0"/>
              <a:t>du rapporterar som ombud</a:t>
            </a:r>
          </a:p>
          <a:p>
            <a:r>
              <a:rPr lang="sv-SE" dirty="0"/>
              <a:t>vill ändra en tidigare inskickad handling</a:t>
            </a:r>
          </a:p>
          <a:p>
            <a:r>
              <a:rPr lang="sv-SE" dirty="0"/>
              <a:t>det rör sig om avfall utanför Sveriges gräns eller</a:t>
            </a:r>
          </a:p>
          <a:p>
            <a:r>
              <a:rPr lang="sv-SE" dirty="0"/>
              <a:t>det farliga avfallet kommer direkt från hushåll</a:t>
            </a:r>
          </a:p>
          <a:p>
            <a:pPr marL="0" indent="0">
              <a:buNone/>
            </a:pPr>
            <a:r>
              <a:rPr lang="sv-SE" sz="1400" dirty="0"/>
              <a:t>Ombud har fullmakt att föra talan för annan person. Benämns också fullmaktstagare eller fullmäktig.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2779427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C2EFA79-36DC-45AF-A1DB-5649457C0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9CEDBB6-DC77-4598-900F-A3202CE4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D5CF80F-6947-429F-8B2A-2FD2A3677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8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3CFDD9-D770-4E53-86E3-9425BA99D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3</a:t>
            </a:r>
            <a:br>
              <a:rPr lang="sv-SE"/>
            </a:br>
            <a:r>
              <a:rPr lang="sv-SE"/>
              <a:t>kontakt-uppgifter</a:t>
            </a:r>
          </a:p>
        </p:txBody>
      </p:sp>
    </p:spTree>
    <p:extLst>
      <p:ext uri="{BB962C8B-B14F-4D97-AF65-F5344CB8AC3E}">
        <p14:creationId xmlns:p14="http://schemas.microsoft.com/office/powerpoint/2010/main" val="2207101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8DA35FD-D6FF-46C9-8A23-9EA37764A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9</a:t>
            </a:fld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B4C0593-A3B5-4801-ADDB-1408F361A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11C82EA-3599-4B6D-AE5C-C06E1A6BD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pic>
        <p:nvPicPr>
          <p:cNvPr id="10" name="Platshållare för bild 9" descr="Skärmdump på e-tjänstens steg: Kontaktuppgifter med två inmatningsområden. Ett om uppgiftslämnaren och det andra om verksamheten, kallat &quot;verksamhetsutövare&quot;.">
            <a:extLst>
              <a:ext uri="{FF2B5EF4-FFF2-40B4-BE49-F238E27FC236}">
                <a16:creationId xmlns:a16="http://schemas.microsoft.com/office/drawing/2014/main" id="{9BE7C3CE-A2A2-446C-B9C2-41D14F4A685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28" r="1072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289BF15A-6100-470A-862E-4C2C3B61E4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Vissa uppgifter om dig som uppgiftslämnare fylls i automatiskt och går inte att ändra.</a:t>
            </a:r>
          </a:p>
          <a:p>
            <a:r>
              <a:rPr lang="sv-SE" dirty="0"/>
              <a:t>Fyll i uppgifter om verksamhetsutövaren, dvs företaget du representerar.</a:t>
            </a:r>
            <a:br>
              <a:rPr lang="sv-SE" dirty="0"/>
            </a:br>
            <a:endParaRPr lang="sv-SE" dirty="0"/>
          </a:p>
          <a:p>
            <a:r>
              <a:rPr lang="sv-SE" dirty="0"/>
              <a:t>Se exempel på nästa bild.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5B75A53-8462-4C21-99A2-67E5C3D7A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Kontaktuppgifter</a:t>
            </a:r>
          </a:p>
        </p:txBody>
      </p:sp>
    </p:spTree>
    <p:extLst>
      <p:ext uri="{BB962C8B-B14F-4D97-AF65-F5344CB8AC3E}">
        <p14:creationId xmlns:p14="http://schemas.microsoft.com/office/powerpoint/2010/main" val="1141246981"/>
      </p:ext>
    </p:extLst>
  </p:cSld>
  <p:clrMapOvr>
    <a:masterClrMapping/>
  </p:clrMapOvr>
</p:sld>
</file>

<file path=ppt/theme/theme1.xml><?xml version="1.0" encoding="utf-8"?>
<a:theme xmlns:a="http://schemas.openxmlformats.org/drawingml/2006/main" name="NV-9-16-pptmall">
  <a:themeElements>
    <a:clrScheme name="NV 1 BLU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A7E92"/>
      </a:accent1>
      <a:accent2>
        <a:srgbClr val="8DB9E5"/>
      </a:accent2>
      <a:accent3>
        <a:srgbClr val="7E99AA"/>
      </a:accent3>
      <a:accent4>
        <a:srgbClr val="FFD451"/>
      </a:accent4>
      <a:accent5>
        <a:srgbClr val="ECAC00"/>
      </a:accent5>
      <a:accent6>
        <a:srgbClr val="C79316"/>
      </a:accent6>
      <a:hlink>
        <a:srgbClr val="0000FF"/>
      </a:hlink>
      <a:folHlink>
        <a:srgbClr val="800080"/>
      </a:folHlink>
    </a:clrScheme>
    <a:fontScheme name="Naturvårdsverk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st-180605.pptx" id="{27DE7B3B-CD40-49AC-95D8-DD8DB7AD80D4}" vid="{336341B7-7227-4206-B1E4-BAB1583F373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LCPolicyLabelValue xmlns="7996adfb-96da-4ad1-ae3a-7c6b46cd9d70">Version i SP: 0.12</DLCPolicyLabelValue>
    <DLCPolicyLabelClientValue xmlns="7996adfb-96da-4ad1-ae3a-7c6b46cd9d70" xsi:nil="true"/>
    <DLCPolicyLabelLock xmlns="7996adfb-96da-4ad1-ae3a-7c6b46cd9d7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p:Policy xmlns:p="office.server.policy" id="" local="true">
  <p:Name>dokument</p:Name>
  <p:Description/>
  <p:Statement/>
  <p:PolicyItems>
    <p:PolicyItem featureId="Microsoft.Office.RecordsManagement.PolicyFeatures.PolicyLabel" staticId="0x010100FD831C48063F174ABFB7FF2760EA7110|-765956145" UniqueId="228d7f00-5f42-430a-a069-7ee3523801a0">
      <p:Name>Etiketter</p:Name>
      <p:Description>Genererar etiketter som kan infogas i Microsoft Office-dokument för att se till att dokumentegenskaper och annan viktig information inkluderas när dokument skrivs ut. Etiketter kan också användas för att söka efter dokument.</p:Description>
      <p:CustomData>
        <label>
          <properties>
            <justification>Right</justification>
            <font>Arial</font>
          </properties>
          <segment type="literal">Version i SP: </segment>
          <segment type="metadata">_UIVersionString</segment>
        </label>
      </p:CustomData>
    </p:PolicyItem>
  </p:PolicyItems>
</p:Policy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D831C48063F174ABFB7FF2760EA7110" ma:contentTypeVersion="31" ma:contentTypeDescription="Skapa ett nytt dokument." ma:contentTypeScope="" ma:versionID="2c74a3c71d4f666aa7a2f71e0ad23d45">
  <xsd:schema xmlns:xsd="http://www.w3.org/2001/XMLSchema" xmlns:xs="http://www.w3.org/2001/XMLSchema" xmlns:p="http://schemas.microsoft.com/office/2006/metadata/properties" xmlns:ns1="http://schemas.microsoft.com/sharepoint/v3" xmlns:ns2="7996adfb-96da-4ad1-ae3a-7c6b46cd9d70" xmlns:ns3="ea7ce805-1af7-4231-833e-976235cb0fec" targetNamespace="http://schemas.microsoft.com/office/2006/metadata/properties" ma:root="true" ma:fieldsID="f7f3cd6fc2ec7cd212eae7e97726fe97" ns1:_="" ns2:_="" ns3:_="">
    <xsd:import namespace="http://schemas.microsoft.com/sharepoint/v3"/>
    <xsd:import namespace="7996adfb-96da-4ad1-ae3a-7c6b46cd9d70"/>
    <xsd:import namespace="ea7ce805-1af7-4231-833e-976235cb0f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DLCPolicyLabelValue" minOccurs="0"/>
                <xsd:element ref="ns2:DLCPolicyLabelClientValue" minOccurs="0"/>
                <xsd:element ref="ns2:DLCPolicyLabelLock" minOccurs="0"/>
                <xsd:element ref="ns1:_dlc_Exempt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2" nillable="true" ma:displayName="Undanta från princip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96adfb-96da-4ad1-ae3a-7c6b46cd9d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DLCPolicyLabelValue" ma:index="18" nillable="true" ma:displayName="Etikett" ma:description="Lagrar aktuellt värde för etiketten." ma:internalName="DLCPolicyLabelValue" ma:readOnly="true">
      <xsd:simpleType>
        <xsd:restriction base="dms:Note">
          <xsd:maxLength value="255"/>
        </xsd:restriction>
      </xsd:simpleType>
    </xsd:element>
    <xsd:element name="DLCPolicyLabelClientValue" ma:index="19" nillable="true" ma:displayName="Värde för klientetikett" ma:description="Lagrar det senast beräknade etikettvärdet på klienten." ma:hidden="true" ma:internalName="DLCPolicyLabelClientValue" ma:readOnly="false">
      <xsd:simpleType>
        <xsd:restriction base="dms:Note"/>
      </xsd:simpleType>
    </xsd:element>
    <xsd:element name="DLCPolicyLabelLock" ma:index="20" nillable="true" ma:displayName="Låst etikett" ma:description="Indikerar om etiketten bör uppdateras när objektegenskaper ändras." ma:hidden="true" ma:internalName="DLCPolicyLabelLock" ma:readOnly="fals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7ce805-1af7-4231-833e-976235cb0fe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968F4E4-2881-43EA-A478-5B9DD9BD10DB}">
  <ds:schemaRefs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ea7ce805-1af7-4231-833e-976235cb0fec"/>
    <ds:schemaRef ds:uri="http://schemas.microsoft.com/sharepoint/v3"/>
    <ds:schemaRef ds:uri="7996adfb-96da-4ad1-ae3a-7c6b46cd9d70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927B890-F382-46C0-9478-E1A8C2C538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8EBEDA-2334-4C55-B0D3-C61C36BEAED5}">
  <ds:schemaRefs>
    <ds:schemaRef ds:uri="office.server.policy"/>
  </ds:schemaRefs>
</ds:datastoreItem>
</file>

<file path=customXml/itemProps4.xml><?xml version="1.0" encoding="utf-8"?>
<ds:datastoreItem xmlns:ds="http://schemas.openxmlformats.org/officeDocument/2006/customXml" ds:itemID="{DF702550-8F3B-4129-B26B-4252B077FA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996adfb-96da-4ad1-ae3a-7c6b46cd9d70"/>
    <ds:schemaRef ds:uri="ea7ce805-1af7-4231-833e-976235cb0f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NV-presentation-bred-16-9</Template>
  <TotalTime>2028</TotalTime>
  <Words>1046</Words>
  <Application>Microsoft Office PowerPoint</Application>
  <PresentationFormat>Bildspel på skärmen (16:9)</PresentationFormat>
  <Paragraphs>234</Paragraphs>
  <Slides>27</Slides>
  <Notes>4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27</vt:i4>
      </vt:variant>
    </vt:vector>
  </HeadingPairs>
  <TitlesOfParts>
    <vt:vector size="31" baseType="lpstr">
      <vt:lpstr>Arial</vt:lpstr>
      <vt:lpstr>Calibri</vt:lpstr>
      <vt:lpstr>Wingdings</vt:lpstr>
      <vt:lpstr>NV-9-16-pptmall</vt:lpstr>
      <vt:lpstr>Så fungerar  e-tjänsten</vt:lpstr>
      <vt:lpstr>Info om bildrättigheter i denna presentation</vt:lpstr>
      <vt:lpstr>Steg 1 logga in</vt:lpstr>
      <vt:lpstr>www.naturvardsverket.se/avfallsregister</vt:lpstr>
      <vt:lpstr>Nästan inne i e-tjänsten</vt:lpstr>
      <vt:lpstr>Steg 2 de första uppgifterna</vt:lpstr>
      <vt:lpstr>Start</vt:lpstr>
      <vt:lpstr>Steg 3 kontakt-uppgifter</vt:lpstr>
      <vt:lpstr>Kontaktuppgifter</vt:lpstr>
      <vt:lpstr>Exempel med kontaktuppgifter</vt:lpstr>
      <vt:lpstr>Steg 4 insamlings-information</vt:lpstr>
      <vt:lpstr>Insamlings-information</vt:lpstr>
      <vt:lpstr>Lämna uppgifter: insamlingsinformation - Insamling</vt:lpstr>
      <vt:lpstr>Lämna uppgifter: insamlingsinformation - Plats var avfallet senast hanterades. Alternativ 1 om adress finns</vt:lpstr>
      <vt:lpstr>Lämna uppgifter: insamlingsinformation - Plats var avfallet senast hanterades. Alternativ 2 om adress saknas, ange koordinater</vt:lpstr>
      <vt:lpstr>Lämna uppgifter: insamlingsinformation - Plats där avfallet skall hanteras. Välj alternativ 1 om adress finns. </vt:lpstr>
      <vt:lpstr>Steg 5 uppgifter om avfallet</vt:lpstr>
      <vt:lpstr>Farligt avfall</vt:lpstr>
      <vt:lpstr>Exempel på uppgifter om farligt avfall</vt:lpstr>
      <vt:lpstr>Lämna uppgifter om farligt avfall</vt:lpstr>
      <vt:lpstr>Steg 6 summering &amp; granskning</vt:lpstr>
      <vt:lpstr>Summering</vt:lpstr>
      <vt:lpstr>Steg 7 snart klar!</vt:lpstr>
      <vt:lpstr>När summeringen är inskickad är du klar</vt:lpstr>
      <vt:lpstr>Vänta!  Hur ändrar jag i efterhand?</vt:lpstr>
      <vt:lpstr>Start</vt:lpstr>
      <vt:lpstr>Exempel på ändring av tidigare uppgift</vt:lpstr>
    </vt:vector>
  </TitlesOfParts>
  <Company>Naturvårdsverket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Miljöekonomi- dagarna 2050</dc:title>
  <dc:subject>Naturvårdsverket PowerPointmall</dc:subject>
  <dc:creator>Åkerman, Ulla</dc:creator>
  <dc:description>Maj 2012, MS Office 2010_x000d_
LexiConsult 08-566 107 00, MC</dc:description>
  <cp:lastModifiedBy>Åkerman, Ulla</cp:lastModifiedBy>
  <cp:revision>50</cp:revision>
  <dcterms:created xsi:type="dcterms:W3CDTF">2020-10-01T08:14:16Z</dcterms:created>
  <dcterms:modified xsi:type="dcterms:W3CDTF">2020-12-21T13:36:24Z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0x010100FD831C48063F174ABFB7FF2760EA7110</vt:lpwstr>
  </property>
</Properties>
</file>