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93139-EC0A-41F1-ADD3-2862C9D0729A}" v="1" dt="2023-10-11T15:19:37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uzovic, Sanja" userId="bf72875e-593b-449d-a13b-fe8216c41772" providerId="ADAL" clId="{15193139-EC0A-41F1-ADD3-2862C9D0729A}"/>
    <pc:docChg chg="addSld delSld modSld">
      <pc:chgData name="Kuruzovic, Sanja" userId="bf72875e-593b-449d-a13b-fe8216c41772" providerId="ADAL" clId="{15193139-EC0A-41F1-ADD3-2862C9D0729A}" dt="2023-10-11T15:19:43.940" v="3" actId="207"/>
      <pc:docMkLst>
        <pc:docMk/>
      </pc:docMkLst>
      <pc:sldChg chg="new del">
        <pc:chgData name="Kuruzovic, Sanja" userId="bf72875e-593b-449d-a13b-fe8216c41772" providerId="ADAL" clId="{15193139-EC0A-41F1-ADD3-2862C9D0729A}" dt="2023-10-11T15:19:39.255" v="2" actId="47"/>
        <pc:sldMkLst>
          <pc:docMk/>
          <pc:sldMk cId="2618472135" sldId="256"/>
        </pc:sldMkLst>
      </pc:sldChg>
      <pc:sldChg chg="modSp add mod">
        <pc:chgData name="Kuruzovic, Sanja" userId="bf72875e-593b-449d-a13b-fe8216c41772" providerId="ADAL" clId="{15193139-EC0A-41F1-ADD3-2862C9D0729A}" dt="2023-10-11T15:19:43.940" v="3" actId="207"/>
        <pc:sldMkLst>
          <pc:docMk/>
          <pc:sldMk cId="2146376473" sldId="313"/>
        </pc:sldMkLst>
        <pc:spChg chg="mod">
          <ac:chgData name="Kuruzovic, Sanja" userId="bf72875e-593b-449d-a13b-fe8216c41772" providerId="ADAL" clId="{15193139-EC0A-41F1-ADD3-2862C9D0729A}" dt="2023-10-11T15:19:43.940" v="3" actId="207"/>
          <ac:spMkLst>
            <pc:docMk/>
            <pc:sldMk cId="2146376473" sldId="313"/>
            <ac:spMk id="5" creationId="{78C757AD-1524-4E43-9A8A-A76A95ED8D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C44C1-2765-E31B-507B-724AEFF47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1C6FA1-679C-4BAE-1765-20380675A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446E65-4140-529F-656E-4E8D82F8C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D83E14-5D17-262F-3849-9BE3804E2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2D5BCC-0977-572B-0ECE-A5D08F571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38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9224FB-B400-FC69-6064-C99F672A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BB8F684-CD8F-13D2-E90D-D0FEA783E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F24715-6F0E-B96D-94FD-45511808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11A8C8-9CD6-7817-F32C-34EF7F008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53CB92-2819-4AD3-90FB-3EA46FEAE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91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1F04374-578D-EA36-9D4A-B133CF227F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F1C35D-4CC3-7057-D390-EBD5003F1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BED1B7-62EF-0A0A-D794-97EA6CBC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AD64B1C-B9D9-EB92-AA37-EA35958D0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E577AA-83B3-3D00-656F-2B89CD5B5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598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229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47937E-1713-1DEE-F8D6-7223330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4B791B-055D-213B-7721-CF7FD194A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FC348F-CBEC-7410-3921-45CCBFB4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00DE22-3FC9-D816-719B-58D6BCAC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DE0327-CAA2-BE56-8D2B-6DE30A7F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04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0D49AC-2F0A-B21E-DA19-5B5C82F81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248177-7EEF-1C1B-9332-62B1FFB21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3DE1CA-8FB4-E977-D4A0-BFB659E56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DCBE76-F505-E524-923E-12A50C36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440FF6-BA4A-DD93-8537-79416CE6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107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94C526-24A1-C5B9-98D1-046C9852B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9B8B1E-56CD-4D5B-9EED-ED38F59A4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078327F-C5B3-04D0-C836-2404673E2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DD8EB76-EDDE-A247-984D-3566BC7E0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E1F9753-A960-2B5B-7BFA-07B07BE9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9C1D797-D580-D9F3-0D2A-6D326096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12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28C68B-6FD4-0DE6-3D12-68F460CA1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4A0FC9-B052-1611-7F1A-E9E0318C3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7F2134-1014-2CAB-83BF-FA328E62B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5E98B7-CFAF-FFC9-F00F-98B319B1A1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1D6E2F8-A30A-EDB6-377B-73A18467E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D689DA2-5A51-F70B-19D6-03AAE55B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6B5235D-DC14-86FB-26BD-B9620CE4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28B5555-73FC-57EC-288E-96245DE3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7219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D1AC5C-9FE3-6EA4-D455-0FBF6BF72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3F57607-CE98-594F-AFD2-D89C6ED1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DE6C54-2F8E-3308-F144-BC6BBD1B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D6668A-432F-37E3-35F4-732CB1718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751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47C56BD-0C3D-2BB6-9340-F6471ADC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079C2A4-F351-E780-617E-FCE434A92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BBFA543-3D4C-BF91-9541-52AA4C3F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692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1FAD79-3FB8-D445-A3FA-E7B523897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26B9D0-52D5-265C-6694-2F544972C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F0BD62-2DA1-F952-C50A-0B071D70B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B92109-F96E-CE17-6891-113052FD4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61A45CC-925D-387D-FCD7-0B5E64998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1D63CF-B644-AEF5-3C00-6CF4E462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418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B24760-6CE4-D197-6F29-F87E6C2EF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1D7A274-9209-5814-3E2C-A3AF58BF8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53A06F-132A-CF17-6CBB-96B3D1702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22406A0-AF21-FD82-B6AD-C763AA70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AE43CF-B82E-AC33-5451-D8BD5283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79DF5B-F587-A7EB-776A-35F066BDB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36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A2749AB-FF61-1CA8-F57C-466F8F8A0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7C426E-CF8C-5048-B20A-A9A479366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C01D11-AC63-64E8-24A4-9A258909D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E267B-94D0-4437-84F2-4471D1717628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E2ED7D-09DF-6276-AED5-B41EF37B2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C8888E-4C0B-7707-4474-5F87FBF39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5969-BC8F-4140-B9F0-E7F5EFFB7E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84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D4834FD6-EAB8-4C8A-B80E-33544DE0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20B010E-F7A2-482C-BB32-6BE05CF02E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8019" y="1604797"/>
            <a:ext cx="4680520" cy="4032448"/>
          </a:xfrm>
        </p:spPr>
        <p:txBody>
          <a:bodyPr/>
          <a:lstStyle/>
          <a:p>
            <a:pPr marL="0" indent="0">
              <a:buNone/>
            </a:pPr>
            <a:r>
              <a:rPr lang="sv-SE" altLang="sv-SE" b="1" dirty="0"/>
              <a:t>12 kap. 4 § brottsbalken</a:t>
            </a:r>
          </a:p>
          <a:p>
            <a:r>
              <a:rPr lang="sv-SE" dirty="0"/>
              <a:t>Den som </a:t>
            </a:r>
            <a:r>
              <a:rPr lang="sv-SE" i="1" dirty="0">
                <a:solidFill>
                  <a:srgbClr val="FF0000"/>
                </a:solidFill>
              </a:rPr>
              <a:t>olovligen och på annat än väg färdas över tomt eller plantering,</a:t>
            </a:r>
            <a:r>
              <a:rPr lang="sv-SE" dirty="0"/>
              <a:t> eller </a:t>
            </a:r>
            <a:r>
              <a:rPr lang="sv-SE" i="1" dirty="0">
                <a:solidFill>
                  <a:srgbClr val="5D66FF"/>
                </a:solidFill>
              </a:rPr>
              <a:t>över någon annan mark som kan skadas av detta, </a:t>
            </a:r>
            <a:r>
              <a:rPr lang="sv-SE" dirty="0"/>
              <a:t>döms för </a:t>
            </a:r>
            <a:r>
              <a:rPr lang="sv-SE" b="1" dirty="0"/>
              <a:t>tagande av olovlig väg</a:t>
            </a:r>
            <a:r>
              <a:rPr lang="sv-SE" dirty="0"/>
              <a:t> till böter eller fängelse i högst sex månader.</a:t>
            </a:r>
            <a:endParaRPr lang="sv-SE" altLang="sv-SE" dirty="0"/>
          </a:p>
          <a:p>
            <a:r>
              <a:rPr lang="sv-SE" altLang="sv-SE" dirty="0"/>
              <a:t>Tomt – hemfridsintresset avgörande, terrängen och förhållandena i övrigt avgör.</a:t>
            </a:r>
          </a:p>
          <a:p>
            <a:r>
              <a:rPr lang="sv-SE" altLang="sv-SE" dirty="0"/>
              <a:t>Plantering – trädgårdar, parker, plantskolor m.m. </a:t>
            </a:r>
            <a:br>
              <a:rPr lang="sv-SE" altLang="sv-SE" dirty="0"/>
            </a:br>
            <a:r>
              <a:rPr lang="sv-SE" altLang="sv-SE" dirty="0"/>
              <a:t>Dock ej skogsplantering.</a:t>
            </a:r>
          </a:p>
          <a:p>
            <a:r>
              <a:rPr lang="sv-SE" altLang="sv-SE" dirty="0"/>
              <a:t>”Annan mark som kan skadas” – bedömning med hänsyn till skaderisken (jfr. sådda åkrar, frusen mark, skogsplanteringar m.m.)</a:t>
            </a:r>
          </a:p>
          <a:p>
            <a:endParaRPr lang="sv-SE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78C757AD-1524-4E43-9A8A-A76A95ED8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Tagande av olovlig väg</a:t>
            </a:r>
          </a:p>
        </p:txBody>
      </p:sp>
      <p:pic>
        <p:nvPicPr>
          <p:cNvPr id="8" name="Platshållare för bild 7">
            <a:extLst>
              <a:ext uri="{FF2B5EF4-FFF2-40B4-BE49-F238E27FC236}">
                <a16:creationId xmlns:a16="http://schemas.microsoft.com/office/drawing/2014/main" id="{75B6D8DC-719B-4005-8782-CE02F69E556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0" r="1870"/>
          <a:stretch>
            <a:fillRect/>
          </a:stretch>
        </p:blipFill>
        <p:spPr>
          <a:xfrm rot="5400000">
            <a:off x="7048500" y="1342875"/>
            <a:ext cx="6492875" cy="3794125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3A74C3D-EFDF-9E73-7D89-4771127F6CBC}"/>
              </a:ext>
            </a:extLst>
          </p:cNvPr>
          <p:cNvSpPr txBox="1"/>
          <p:nvPr/>
        </p:nvSpPr>
        <p:spPr>
          <a:xfrm rot="16200000">
            <a:off x="7608246" y="5718383"/>
            <a:ext cx="1353557" cy="194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67" dirty="0"/>
              <a:t>Foto: Sanja Kuruzovic</a:t>
            </a:r>
          </a:p>
        </p:txBody>
      </p:sp>
    </p:spTree>
    <p:extLst>
      <p:ext uri="{BB962C8B-B14F-4D97-AF65-F5344CB8AC3E}">
        <p14:creationId xmlns:p14="http://schemas.microsoft.com/office/powerpoint/2010/main" val="214637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7" ma:contentTypeDescription="Skapa ett nytt dokument." ma:contentTypeScope="" ma:versionID="f1faef64b2a716ad795b7e0bd04e4bdf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5a5c533c43ba563ce9599c80d6324a4b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92827-ACDC-403F-B21F-7607DCFF6E5C}"/>
</file>

<file path=customXml/itemProps2.xml><?xml version="1.0" encoding="utf-8"?>
<ds:datastoreItem xmlns:ds="http://schemas.openxmlformats.org/officeDocument/2006/customXml" ds:itemID="{E29F0C3D-919E-4625-9DD8-BD87F03103F4}"/>
</file>

<file path=customXml/itemProps3.xml><?xml version="1.0" encoding="utf-8"?>
<ds:datastoreItem xmlns:ds="http://schemas.openxmlformats.org/officeDocument/2006/customXml" ds:itemID="{12C7312E-B872-4CFA-BBA1-E31157AE311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Tagande av olovlig väg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Tagande av olovlig väg</dc:title>
  <dc:creator>Kuruzovic, Sanja</dc:creator>
  <cp:lastModifiedBy>Kuruzovic, Sanja</cp:lastModifiedBy>
  <cp:revision>1</cp:revision>
  <dcterms:created xsi:type="dcterms:W3CDTF">2023-10-11T15:19:30Z</dcterms:created>
  <dcterms:modified xsi:type="dcterms:W3CDTF">2023-10-11T15:19:45Z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</Properties>
</file>