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60" r:id="rId5"/>
    <p:sldId id="262" r:id="rId6"/>
    <p:sldId id="265" r:id="rId7"/>
    <p:sldId id="263" r:id="rId8"/>
    <p:sldId id="264" r:id="rId9"/>
    <p:sldId id="266" r:id="rId10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6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99AA"/>
    <a:srgbClr val="717F81"/>
    <a:srgbClr val="A3A86B"/>
    <a:srgbClr val="717F6B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39DC46-810C-4927-AE50-66B223E4177F}" v="21" dt="2020-07-03T08:31:41.6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8785" autoAdjust="0"/>
  </p:normalViewPr>
  <p:slideViewPr>
    <p:cSldViewPr>
      <p:cViewPr varScale="1">
        <p:scale>
          <a:sx n="133" d="100"/>
          <a:sy n="133" d="100"/>
        </p:scale>
        <p:origin x="138" y="156"/>
      </p:cViewPr>
      <p:guideLst>
        <p:guide orient="horz" pos="1620"/>
        <p:guide pos="2880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sing, Susanna" userId="bd3ca737-3fd6-4e59-bccf-dfe01093fa09" providerId="ADAL" clId="{9139DC46-810C-4927-AE50-66B223E4177F}"/>
    <pc:docChg chg="undo custSel mod addSld delSld modSld">
      <pc:chgData name="Helsing, Susanna" userId="bd3ca737-3fd6-4e59-bccf-dfe01093fa09" providerId="ADAL" clId="{9139DC46-810C-4927-AE50-66B223E4177F}" dt="2020-07-03T08:31:43.864" v="798" actId="26606"/>
      <pc:docMkLst>
        <pc:docMk/>
      </pc:docMkLst>
      <pc:sldChg chg="modSp">
        <pc:chgData name="Helsing, Susanna" userId="bd3ca737-3fd6-4e59-bccf-dfe01093fa09" providerId="ADAL" clId="{9139DC46-810C-4927-AE50-66B223E4177F}" dt="2020-07-03T08:29:07.026" v="774" actId="20577"/>
        <pc:sldMkLst>
          <pc:docMk/>
          <pc:sldMk cId="4072139747" sldId="262"/>
        </pc:sldMkLst>
        <pc:spChg chg="mod">
          <ac:chgData name="Helsing, Susanna" userId="bd3ca737-3fd6-4e59-bccf-dfe01093fa09" providerId="ADAL" clId="{9139DC46-810C-4927-AE50-66B223E4177F}" dt="2020-07-03T08:29:07.026" v="774" actId="20577"/>
          <ac:spMkLst>
            <pc:docMk/>
            <pc:sldMk cId="4072139747" sldId="262"/>
            <ac:spMk id="3" creationId="{00000000-0000-0000-0000-000000000000}"/>
          </ac:spMkLst>
        </pc:spChg>
      </pc:sldChg>
      <pc:sldChg chg="addSp delSp modSp mod modClrScheme delAnim chgLayout">
        <pc:chgData name="Helsing, Susanna" userId="bd3ca737-3fd6-4e59-bccf-dfe01093fa09" providerId="ADAL" clId="{9139DC46-810C-4927-AE50-66B223E4177F}" dt="2020-07-03T08:31:16.576" v="788" actId="26606"/>
        <pc:sldMkLst>
          <pc:docMk/>
          <pc:sldMk cId="4148432248" sldId="263"/>
        </pc:sldMkLst>
        <pc:spChg chg="mod ord">
          <ac:chgData name="Helsing, Susanna" userId="bd3ca737-3fd6-4e59-bccf-dfe01093fa09" providerId="ADAL" clId="{9139DC46-810C-4927-AE50-66B223E4177F}" dt="2020-07-03T08:31:16.576" v="788" actId="26606"/>
          <ac:spMkLst>
            <pc:docMk/>
            <pc:sldMk cId="4148432248" sldId="263"/>
            <ac:spMk id="2" creationId="{06BC188E-1D2F-4237-8287-73DE426C5435}"/>
          </ac:spMkLst>
        </pc:spChg>
        <pc:spChg chg="mod">
          <ac:chgData name="Helsing, Susanna" userId="bd3ca737-3fd6-4e59-bccf-dfe01093fa09" providerId="ADAL" clId="{9139DC46-810C-4927-AE50-66B223E4177F}" dt="2020-07-03T08:31:16.576" v="788" actId="26606"/>
          <ac:spMkLst>
            <pc:docMk/>
            <pc:sldMk cId="4148432248" sldId="263"/>
            <ac:spMk id="4" creationId="{FF56CB8B-EB09-40D7-926C-1FBD40695F33}"/>
          </ac:spMkLst>
        </pc:spChg>
        <pc:spChg chg="mod">
          <ac:chgData name="Helsing, Susanna" userId="bd3ca737-3fd6-4e59-bccf-dfe01093fa09" providerId="ADAL" clId="{9139DC46-810C-4927-AE50-66B223E4177F}" dt="2020-07-03T08:31:16.576" v="788" actId="26606"/>
          <ac:spMkLst>
            <pc:docMk/>
            <pc:sldMk cId="4148432248" sldId="263"/>
            <ac:spMk id="5" creationId="{C77DA45F-E663-4FA3-BE42-388CC49C42B2}"/>
          </ac:spMkLst>
        </pc:spChg>
        <pc:spChg chg="mod">
          <ac:chgData name="Helsing, Susanna" userId="bd3ca737-3fd6-4e59-bccf-dfe01093fa09" providerId="ADAL" clId="{9139DC46-810C-4927-AE50-66B223E4177F}" dt="2020-07-03T08:31:16.576" v="788" actId="26606"/>
          <ac:spMkLst>
            <pc:docMk/>
            <pc:sldMk cId="4148432248" sldId="263"/>
            <ac:spMk id="6" creationId="{294123E2-BB06-4214-AF6D-65C19F9623B2}"/>
          </ac:spMkLst>
        </pc:spChg>
        <pc:spChg chg="mod ord">
          <ac:chgData name="Helsing, Susanna" userId="bd3ca737-3fd6-4e59-bccf-dfe01093fa09" providerId="ADAL" clId="{9139DC46-810C-4927-AE50-66B223E4177F}" dt="2020-07-03T08:31:16.576" v="788" actId="26606"/>
          <ac:spMkLst>
            <pc:docMk/>
            <pc:sldMk cId="4148432248" sldId="263"/>
            <ac:spMk id="8" creationId="{D91F1306-7C1A-4A8B-9ED6-58FC64FEF465}"/>
          </ac:spMkLst>
        </pc:spChg>
        <pc:spChg chg="add del mod">
          <ac:chgData name="Helsing, Susanna" userId="bd3ca737-3fd6-4e59-bccf-dfe01093fa09" providerId="ADAL" clId="{9139DC46-810C-4927-AE50-66B223E4177F}" dt="2020-07-03T08:31:10.011" v="781" actId="931"/>
          <ac:spMkLst>
            <pc:docMk/>
            <pc:sldMk cId="4148432248" sldId="263"/>
            <ac:spMk id="9" creationId="{C5F8EA0D-9EC8-4090-ACED-1E9786475EA5}"/>
          </ac:spMkLst>
        </pc:spChg>
        <pc:picChg chg="del">
          <ac:chgData name="Helsing, Susanna" userId="bd3ca737-3fd6-4e59-bccf-dfe01093fa09" providerId="ADAL" clId="{9139DC46-810C-4927-AE50-66B223E4177F}" dt="2020-07-03T08:31:01.926" v="780" actId="478"/>
          <ac:picMkLst>
            <pc:docMk/>
            <pc:sldMk cId="4148432248" sldId="263"/>
            <ac:picMk id="7" creationId="{EA39E3E0-9700-4507-85C6-ED446B144931}"/>
          </ac:picMkLst>
        </pc:picChg>
        <pc:picChg chg="add mod">
          <ac:chgData name="Helsing, Susanna" userId="bd3ca737-3fd6-4e59-bccf-dfe01093fa09" providerId="ADAL" clId="{9139DC46-810C-4927-AE50-66B223E4177F}" dt="2020-07-03T08:31:16.576" v="788" actId="26606"/>
          <ac:picMkLst>
            <pc:docMk/>
            <pc:sldMk cId="4148432248" sldId="263"/>
            <ac:picMk id="11" creationId="{8BE770E1-D8ED-4D0E-84CE-58F695563B83}"/>
          </ac:picMkLst>
        </pc:picChg>
      </pc:sldChg>
      <pc:sldChg chg="addSp delSp modSp mod modClrScheme delAnim modAnim chgLayout modNotesTx">
        <pc:chgData name="Helsing, Susanna" userId="bd3ca737-3fd6-4e59-bccf-dfe01093fa09" providerId="ADAL" clId="{9139DC46-810C-4927-AE50-66B223E4177F}" dt="2020-07-03T08:31:31.335" v="793" actId="962"/>
        <pc:sldMkLst>
          <pc:docMk/>
          <pc:sldMk cId="1467461091" sldId="264"/>
        </pc:sldMkLst>
        <pc:spChg chg="mod">
          <ac:chgData name="Helsing, Susanna" userId="bd3ca737-3fd6-4e59-bccf-dfe01093fa09" providerId="ADAL" clId="{9139DC46-810C-4927-AE50-66B223E4177F}" dt="2020-07-03T08:31:31.280" v="791" actId="26606"/>
          <ac:spMkLst>
            <pc:docMk/>
            <pc:sldMk cId="1467461091" sldId="264"/>
            <ac:spMk id="2" creationId="{760556C2-D823-4134-AE88-8934175D918A}"/>
          </ac:spMkLst>
        </pc:spChg>
        <pc:spChg chg="del">
          <ac:chgData name="Helsing, Susanna" userId="bd3ca737-3fd6-4e59-bccf-dfe01093fa09" providerId="ADAL" clId="{9139DC46-810C-4927-AE50-66B223E4177F}" dt="2020-06-26T13:13:52.632" v="0"/>
          <ac:spMkLst>
            <pc:docMk/>
            <pc:sldMk cId="1467461091" sldId="264"/>
            <ac:spMk id="3" creationId="{18BA9ADA-109D-43FB-AD35-820B9C3EB98A}"/>
          </ac:spMkLst>
        </pc:spChg>
        <pc:spChg chg="mod">
          <ac:chgData name="Helsing, Susanna" userId="bd3ca737-3fd6-4e59-bccf-dfe01093fa09" providerId="ADAL" clId="{9139DC46-810C-4927-AE50-66B223E4177F}" dt="2020-07-03T08:31:31.280" v="791" actId="26606"/>
          <ac:spMkLst>
            <pc:docMk/>
            <pc:sldMk cId="1467461091" sldId="264"/>
            <ac:spMk id="4" creationId="{CF0E845F-899F-4DFA-9C88-C011DFA92C52}"/>
          </ac:spMkLst>
        </pc:spChg>
        <pc:spChg chg="mod">
          <ac:chgData name="Helsing, Susanna" userId="bd3ca737-3fd6-4e59-bccf-dfe01093fa09" providerId="ADAL" clId="{9139DC46-810C-4927-AE50-66B223E4177F}" dt="2020-07-03T08:31:31.280" v="791" actId="26606"/>
          <ac:spMkLst>
            <pc:docMk/>
            <pc:sldMk cId="1467461091" sldId="264"/>
            <ac:spMk id="5" creationId="{E47CE735-A9BA-40AA-A932-CAABC204937A}"/>
          </ac:spMkLst>
        </pc:spChg>
        <pc:spChg chg="mod">
          <ac:chgData name="Helsing, Susanna" userId="bd3ca737-3fd6-4e59-bccf-dfe01093fa09" providerId="ADAL" clId="{9139DC46-810C-4927-AE50-66B223E4177F}" dt="2020-07-03T08:31:31.280" v="791" actId="26606"/>
          <ac:spMkLst>
            <pc:docMk/>
            <pc:sldMk cId="1467461091" sldId="264"/>
            <ac:spMk id="6" creationId="{0524B748-2ECA-4312-A896-7B182C984537}"/>
          </ac:spMkLst>
        </pc:spChg>
        <pc:spChg chg="add mod ord">
          <ac:chgData name="Helsing, Susanna" userId="bd3ca737-3fd6-4e59-bccf-dfe01093fa09" providerId="ADAL" clId="{9139DC46-810C-4927-AE50-66B223E4177F}" dt="2020-07-03T08:31:31.280" v="791" actId="26606"/>
          <ac:spMkLst>
            <pc:docMk/>
            <pc:sldMk cId="1467461091" sldId="264"/>
            <ac:spMk id="8" creationId="{86B62191-F7E0-40F4-80EA-A81DBD6E32B8}"/>
          </ac:spMkLst>
        </pc:spChg>
        <pc:spChg chg="add del mod">
          <ac:chgData name="Helsing, Susanna" userId="bd3ca737-3fd6-4e59-bccf-dfe01093fa09" providerId="ADAL" clId="{9139DC46-810C-4927-AE50-66B223E4177F}" dt="2020-07-03T08:31:29.359" v="790" actId="931"/>
          <ac:spMkLst>
            <pc:docMk/>
            <pc:sldMk cId="1467461091" sldId="264"/>
            <ac:spMk id="9" creationId="{7A0B2FE6-36A5-4F89-B3A4-DD24329BCFBE}"/>
          </ac:spMkLst>
        </pc:spChg>
        <pc:picChg chg="add del mod">
          <ac:chgData name="Helsing, Susanna" userId="bd3ca737-3fd6-4e59-bccf-dfe01093fa09" providerId="ADAL" clId="{9139DC46-810C-4927-AE50-66B223E4177F}" dt="2020-07-03T08:31:20.437" v="789" actId="478"/>
          <ac:picMkLst>
            <pc:docMk/>
            <pc:sldMk cId="1467461091" sldId="264"/>
            <ac:picMk id="7" creationId="{DA6F9E64-0111-4A4B-9FB9-AECBEE9D8D48}"/>
          </ac:picMkLst>
        </pc:picChg>
        <pc:picChg chg="add mod">
          <ac:chgData name="Helsing, Susanna" userId="bd3ca737-3fd6-4e59-bccf-dfe01093fa09" providerId="ADAL" clId="{9139DC46-810C-4927-AE50-66B223E4177F}" dt="2020-07-03T08:31:31.335" v="793" actId="962"/>
          <ac:picMkLst>
            <pc:docMk/>
            <pc:sldMk cId="1467461091" sldId="264"/>
            <ac:picMk id="11" creationId="{37EAA1B8-89CE-4A0C-9C79-CC00D13B533D}"/>
          </ac:picMkLst>
        </pc:picChg>
      </pc:sldChg>
      <pc:sldChg chg="addSp delSp modSp mod modClrScheme delAnim chgLayout">
        <pc:chgData name="Helsing, Susanna" userId="bd3ca737-3fd6-4e59-bccf-dfe01093fa09" providerId="ADAL" clId="{9139DC46-810C-4927-AE50-66B223E4177F}" dt="2020-07-03T08:30:52.203" v="779" actId="26606"/>
        <pc:sldMkLst>
          <pc:docMk/>
          <pc:sldMk cId="1909016786" sldId="265"/>
        </pc:sldMkLst>
        <pc:spChg chg="mod">
          <ac:chgData name="Helsing, Susanna" userId="bd3ca737-3fd6-4e59-bccf-dfe01093fa09" providerId="ADAL" clId="{9139DC46-810C-4927-AE50-66B223E4177F}" dt="2020-07-03T08:30:52.203" v="779" actId="26606"/>
          <ac:spMkLst>
            <pc:docMk/>
            <pc:sldMk cId="1909016786" sldId="265"/>
            <ac:spMk id="2" creationId="{5E933ACB-7CFD-43B0-861B-B7E550E6F76F}"/>
          </ac:spMkLst>
        </pc:spChg>
        <pc:spChg chg="mod">
          <ac:chgData name="Helsing, Susanna" userId="bd3ca737-3fd6-4e59-bccf-dfe01093fa09" providerId="ADAL" clId="{9139DC46-810C-4927-AE50-66B223E4177F}" dt="2020-07-03T08:30:52.203" v="779" actId="26606"/>
          <ac:spMkLst>
            <pc:docMk/>
            <pc:sldMk cId="1909016786" sldId="265"/>
            <ac:spMk id="4" creationId="{F534D1A9-7296-4ECD-94AA-BFE00DEC697D}"/>
          </ac:spMkLst>
        </pc:spChg>
        <pc:spChg chg="mod">
          <ac:chgData name="Helsing, Susanna" userId="bd3ca737-3fd6-4e59-bccf-dfe01093fa09" providerId="ADAL" clId="{9139DC46-810C-4927-AE50-66B223E4177F}" dt="2020-07-03T08:30:52.203" v="779" actId="26606"/>
          <ac:spMkLst>
            <pc:docMk/>
            <pc:sldMk cId="1909016786" sldId="265"/>
            <ac:spMk id="5" creationId="{C7EBB1FA-DB20-4341-8375-2E518FAD8285}"/>
          </ac:spMkLst>
        </pc:spChg>
        <pc:spChg chg="mod">
          <ac:chgData name="Helsing, Susanna" userId="bd3ca737-3fd6-4e59-bccf-dfe01093fa09" providerId="ADAL" clId="{9139DC46-810C-4927-AE50-66B223E4177F}" dt="2020-07-03T08:30:52.203" v="779" actId="26606"/>
          <ac:spMkLst>
            <pc:docMk/>
            <pc:sldMk cId="1909016786" sldId="265"/>
            <ac:spMk id="6" creationId="{61FA9D2C-4A7A-40E3-9596-2863882077EC}"/>
          </ac:spMkLst>
        </pc:spChg>
        <pc:spChg chg="add del mod">
          <ac:chgData name="Helsing, Susanna" userId="bd3ca737-3fd6-4e59-bccf-dfe01093fa09" providerId="ADAL" clId="{9139DC46-810C-4927-AE50-66B223E4177F}" dt="2020-07-03T08:30:44.143" v="776" actId="931"/>
          <ac:spMkLst>
            <pc:docMk/>
            <pc:sldMk cId="1909016786" sldId="265"/>
            <ac:spMk id="8" creationId="{B326B995-03E3-4A64-8050-EECF55857B35}"/>
          </ac:spMkLst>
        </pc:spChg>
        <pc:spChg chg="mod ord">
          <ac:chgData name="Helsing, Susanna" userId="bd3ca737-3fd6-4e59-bccf-dfe01093fa09" providerId="ADAL" clId="{9139DC46-810C-4927-AE50-66B223E4177F}" dt="2020-07-03T08:30:52.203" v="779" actId="26606"/>
          <ac:spMkLst>
            <pc:docMk/>
            <pc:sldMk cId="1909016786" sldId="265"/>
            <ac:spMk id="9" creationId="{FB6FA0F4-0538-4965-84B4-700D68491D4B}"/>
          </ac:spMkLst>
        </pc:spChg>
        <pc:picChg chg="del">
          <ac:chgData name="Helsing, Susanna" userId="bd3ca737-3fd6-4e59-bccf-dfe01093fa09" providerId="ADAL" clId="{9139DC46-810C-4927-AE50-66B223E4177F}" dt="2020-07-03T08:30:25.536" v="775" actId="478"/>
          <ac:picMkLst>
            <pc:docMk/>
            <pc:sldMk cId="1909016786" sldId="265"/>
            <ac:picMk id="7" creationId="{0D936FD5-A835-471C-9B01-5C9C42088A49}"/>
          </ac:picMkLst>
        </pc:picChg>
        <pc:picChg chg="add mod">
          <ac:chgData name="Helsing, Susanna" userId="bd3ca737-3fd6-4e59-bccf-dfe01093fa09" providerId="ADAL" clId="{9139DC46-810C-4927-AE50-66B223E4177F}" dt="2020-07-03T08:30:52.203" v="779" actId="26606"/>
          <ac:picMkLst>
            <pc:docMk/>
            <pc:sldMk cId="1909016786" sldId="265"/>
            <ac:picMk id="11" creationId="{23CFC238-D82A-4E24-ABF0-4A2D410A4142}"/>
          </ac:picMkLst>
        </pc:picChg>
      </pc:sldChg>
      <pc:sldChg chg="addSp delSp modSp add mod modClrScheme delAnim modAnim chgLayout modNotesTx">
        <pc:chgData name="Helsing, Susanna" userId="bd3ca737-3fd6-4e59-bccf-dfe01093fa09" providerId="ADAL" clId="{9139DC46-810C-4927-AE50-66B223E4177F}" dt="2020-07-03T08:31:43.864" v="798" actId="26606"/>
        <pc:sldMkLst>
          <pc:docMk/>
          <pc:sldMk cId="2294731715" sldId="266"/>
        </pc:sldMkLst>
        <pc:spChg chg="mod">
          <ac:chgData name="Helsing, Susanna" userId="bd3ca737-3fd6-4e59-bccf-dfe01093fa09" providerId="ADAL" clId="{9139DC46-810C-4927-AE50-66B223E4177F}" dt="2020-07-03T08:31:43.864" v="798" actId="26606"/>
          <ac:spMkLst>
            <pc:docMk/>
            <pc:sldMk cId="2294731715" sldId="266"/>
            <ac:spMk id="2" creationId="{760556C2-D823-4134-AE88-8934175D918A}"/>
          </ac:spMkLst>
        </pc:spChg>
        <pc:spChg chg="mod">
          <ac:chgData name="Helsing, Susanna" userId="bd3ca737-3fd6-4e59-bccf-dfe01093fa09" providerId="ADAL" clId="{9139DC46-810C-4927-AE50-66B223E4177F}" dt="2020-07-03T08:31:43.864" v="798" actId="26606"/>
          <ac:spMkLst>
            <pc:docMk/>
            <pc:sldMk cId="2294731715" sldId="266"/>
            <ac:spMk id="4" creationId="{CF0E845F-899F-4DFA-9C88-C011DFA92C52}"/>
          </ac:spMkLst>
        </pc:spChg>
        <pc:spChg chg="mod">
          <ac:chgData name="Helsing, Susanna" userId="bd3ca737-3fd6-4e59-bccf-dfe01093fa09" providerId="ADAL" clId="{9139DC46-810C-4927-AE50-66B223E4177F}" dt="2020-07-03T08:31:43.864" v="798" actId="26606"/>
          <ac:spMkLst>
            <pc:docMk/>
            <pc:sldMk cId="2294731715" sldId="266"/>
            <ac:spMk id="5" creationId="{E47CE735-A9BA-40AA-A932-CAABC204937A}"/>
          </ac:spMkLst>
        </pc:spChg>
        <pc:spChg chg="mod">
          <ac:chgData name="Helsing, Susanna" userId="bd3ca737-3fd6-4e59-bccf-dfe01093fa09" providerId="ADAL" clId="{9139DC46-810C-4927-AE50-66B223E4177F}" dt="2020-07-03T08:31:43.864" v="798" actId="26606"/>
          <ac:spMkLst>
            <pc:docMk/>
            <pc:sldMk cId="2294731715" sldId="266"/>
            <ac:spMk id="6" creationId="{0524B748-2ECA-4312-A896-7B182C984537}"/>
          </ac:spMkLst>
        </pc:spChg>
        <pc:spChg chg="add del mod">
          <ac:chgData name="Helsing, Susanna" userId="bd3ca737-3fd6-4e59-bccf-dfe01093fa09" providerId="ADAL" clId="{9139DC46-810C-4927-AE50-66B223E4177F}" dt="2020-07-03T08:31:41.622" v="795" actId="931"/>
          <ac:spMkLst>
            <pc:docMk/>
            <pc:sldMk cId="2294731715" sldId="266"/>
            <ac:spMk id="7" creationId="{6057B60B-BAE4-414F-AAFA-E187A463400D}"/>
          </ac:spMkLst>
        </pc:spChg>
        <pc:spChg chg="mod ord">
          <ac:chgData name="Helsing, Susanna" userId="bd3ca737-3fd6-4e59-bccf-dfe01093fa09" providerId="ADAL" clId="{9139DC46-810C-4927-AE50-66B223E4177F}" dt="2020-07-03T08:31:43.864" v="798" actId="26606"/>
          <ac:spMkLst>
            <pc:docMk/>
            <pc:sldMk cId="2294731715" sldId="266"/>
            <ac:spMk id="8" creationId="{86B62191-F7E0-40F4-80EA-A81DBD6E32B8}"/>
          </ac:spMkLst>
        </pc:spChg>
        <pc:spChg chg="add del mod">
          <ac:chgData name="Helsing, Susanna" userId="bd3ca737-3fd6-4e59-bccf-dfe01093fa09" providerId="ADAL" clId="{9139DC46-810C-4927-AE50-66B223E4177F}" dt="2020-07-03T08:19:43.365" v="147"/>
          <ac:spMkLst>
            <pc:docMk/>
            <pc:sldMk cId="2294731715" sldId="266"/>
            <ac:spMk id="9" creationId="{F798F3D6-18E2-4851-87D2-2C766123D8B7}"/>
          </ac:spMkLst>
        </pc:spChg>
        <pc:picChg chg="del">
          <ac:chgData name="Helsing, Susanna" userId="bd3ca737-3fd6-4e59-bccf-dfe01093fa09" providerId="ADAL" clId="{9139DC46-810C-4927-AE50-66B223E4177F}" dt="2020-07-03T08:19:10.463" v="146" actId="478"/>
          <ac:picMkLst>
            <pc:docMk/>
            <pc:sldMk cId="2294731715" sldId="266"/>
            <ac:picMk id="7" creationId="{DA6F9E64-0111-4A4B-9FB9-AECBEE9D8D48}"/>
          </ac:picMkLst>
        </pc:picChg>
        <pc:picChg chg="add del mod">
          <ac:chgData name="Helsing, Susanna" userId="bd3ca737-3fd6-4e59-bccf-dfe01093fa09" providerId="ADAL" clId="{9139DC46-810C-4927-AE50-66B223E4177F}" dt="2020-07-03T08:31:35.663" v="794" actId="478"/>
          <ac:picMkLst>
            <pc:docMk/>
            <pc:sldMk cId="2294731715" sldId="266"/>
            <ac:picMk id="10" creationId="{8AA677DB-3357-451B-AA00-2663FDCAFBCD}"/>
          </ac:picMkLst>
        </pc:picChg>
        <pc:picChg chg="add mod">
          <ac:chgData name="Helsing, Susanna" userId="bd3ca737-3fd6-4e59-bccf-dfe01093fa09" providerId="ADAL" clId="{9139DC46-810C-4927-AE50-66B223E4177F}" dt="2020-07-03T08:31:43.864" v="798" actId="26606"/>
          <ac:picMkLst>
            <pc:docMk/>
            <pc:sldMk cId="2294731715" sldId="266"/>
            <ac:picMk id="11" creationId="{C6CF6DAF-1F17-4F9B-829A-0682FDF79775}"/>
          </ac:picMkLst>
        </pc:picChg>
      </pc:sldChg>
      <pc:sldChg chg="del modNotesTx">
        <pc:chgData name="Helsing, Susanna" userId="bd3ca737-3fd6-4e59-bccf-dfe01093fa09" providerId="ADAL" clId="{9139DC46-810C-4927-AE50-66B223E4177F}" dt="2020-06-26T13:17:55.747" v="142" actId="2696"/>
        <pc:sldMkLst>
          <pc:docMk/>
          <pc:sldMk cId="3287932887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DA4F-C733-4485-BCAA-ED66A1937FEB}" type="datetimeFigureOut">
              <a:rPr lang="sv-SE" smtClean="0"/>
              <a:t>2020-07-03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E7156-62F3-4CA3-9C03-D68BF7374B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727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vardsverket.se/Var-natur/Ta-hand-om-varandra-och-naturen/Informationsmaterial-for-friluftslivet-under-coronapandemi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mojipedia.org/sunflower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naturvardsverket.se/Var-natur/Ta-hand-om-varandra-och-naturen/Informationsmaterial-for-friluftslivet-under-coronapandemin/" TargetMode="External"/><Relationship Id="rId4" Type="http://schemas.openxmlformats.org/officeDocument/2006/relationships/hyperlink" Target="https://emojipedia.org/honeybee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mojipedia.org/sunflower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naturvardsverket.se/Var-natur/Ta-hand-om-varandra-och-naturen/Informationsmaterial-for-friluftslivet-under-coronapandemin/" TargetMode="External"/><Relationship Id="rId4" Type="http://schemas.openxmlformats.org/officeDocument/2006/relationships/hyperlink" Target="https://emojipedia.org/sheaf-of-rice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mojipedia.org/herb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naturvardsverket.se/Var-natur/Ta-hand-om-varandra-och-naturen/Informationsmaterial-for-friluftslivet-under-coronapandemin/" TargetMode="External"/><Relationship Id="rId4" Type="http://schemas.openxmlformats.org/officeDocument/2006/relationships/hyperlink" Target="https://emojipedia.org/cherry-blossom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mojipedia.org/leaf-fluttering-in-wind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naturvardsverket.se/Var-natur/Ta-hand-om-varandra-och-naturen/Informationsmaterial-for-friluftslivet-under-coronapandemin/" TargetMode="External"/><Relationship Id="rId4" Type="http://schemas.openxmlformats.org/officeDocument/2006/relationships/hyperlink" Target="https://emojipedia.org/honeybee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Här finns filmerna att ladda ner: </a:t>
            </a:r>
            <a:r>
              <a:rPr lang="sv-SE" dirty="0">
                <a:hlinkClick r:id="rId3"/>
              </a:rPr>
              <a:t>http://www.naturvardsverket.se/Var-natur/Ta-hand-om-varandra-och-naturen/Informationsmaterial-for-friluftslivet-under-coronapandemin/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8877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Länk till </a:t>
            </a:r>
            <a:r>
              <a:rPr lang="sv-SE" dirty="0" err="1"/>
              <a:t>emojis</a:t>
            </a:r>
            <a:r>
              <a:rPr lang="sv-SE" dirty="0"/>
              <a:t>: </a:t>
            </a:r>
            <a:r>
              <a:rPr lang="sv-SE" dirty="0">
                <a:hlinkClick r:id="rId3"/>
              </a:rPr>
              <a:t>https://emojipedia.org/sunflower/</a:t>
            </a:r>
            <a:endParaRPr lang="sv-SE" dirty="0"/>
          </a:p>
          <a:p>
            <a:r>
              <a:rPr lang="sv-SE" dirty="0">
                <a:hlinkClick r:id="rId4"/>
              </a:rPr>
              <a:t>https://emojipedia.org/honeybee/</a:t>
            </a:r>
            <a:endParaRPr lang="sv-SE" dirty="0"/>
          </a:p>
          <a:p>
            <a:endParaRPr lang="sv-SE" dirty="0"/>
          </a:p>
          <a:p>
            <a:r>
              <a:rPr lang="sv-SE" dirty="0"/>
              <a:t>Här finns filmen att ladda ner: </a:t>
            </a:r>
            <a:r>
              <a:rPr lang="sv-SE" dirty="0">
                <a:hlinkClick r:id="rId5"/>
              </a:rPr>
              <a:t>http://www.naturvardsverket.se/Var-natur/Ta-hand-om-varandra-och-naturen/Informationsmaterial-for-friluftslivet-under-coronapandemin/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0904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Länk till </a:t>
            </a:r>
            <a:r>
              <a:rPr lang="sv-SE" dirty="0" err="1"/>
              <a:t>emojis</a:t>
            </a:r>
            <a:r>
              <a:rPr lang="sv-SE" dirty="0"/>
              <a:t>: </a:t>
            </a:r>
            <a:r>
              <a:rPr lang="sv-SE" dirty="0">
                <a:hlinkClick r:id="rId3"/>
              </a:rPr>
              <a:t>https://emojipedia.org/sunflower/</a:t>
            </a:r>
            <a:r>
              <a:rPr lang="sv-SE" dirty="0"/>
              <a:t> </a:t>
            </a:r>
          </a:p>
          <a:p>
            <a:r>
              <a:rPr lang="sv-SE" dirty="0">
                <a:hlinkClick r:id="rId4"/>
              </a:rPr>
              <a:t>https://emojipedia.org/sheaf-of-rice/</a:t>
            </a:r>
            <a:endParaRPr lang="sv-SE" dirty="0"/>
          </a:p>
          <a:p>
            <a:endParaRPr lang="sv-SE" dirty="0"/>
          </a:p>
          <a:p>
            <a:r>
              <a:rPr lang="sv-SE" dirty="0"/>
              <a:t>Här finns filmen att ladda ner: </a:t>
            </a:r>
            <a:r>
              <a:rPr lang="sv-SE" dirty="0">
                <a:hlinkClick r:id="rId5"/>
              </a:rPr>
              <a:t>http://www.naturvardsverket.se/Var-natur/Ta-hand-om-varandra-och-naturen/Informationsmaterial-for-friluftslivet-under-coronapandemin/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6128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Länk till </a:t>
            </a:r>
            <a:r>
              <a:rPr lang="sv-SE" dirty="0" err="1"/>
              <a:t>emojis</a:t>
            </a:r>
            <a:r>
              <a:rPr lang="sv-SE" dirty="0"/>
              <a:t>: </a:t>
            </a:r>
            <a:r>
              <a:rPr lang="sv-SE" dirty="0">
                <a:hlinkClick r:id="rId3"/>
              </a:rPr>
              <a:t>https://emojipedia.org/herb/</a:t>
            </a:r>
            <a:endParaRPr lang="sv-SE" dirty="0"/>
          </a:p>
          <a:p>
            <a:r>
              <a:rPr lang="sv-SE" dirty="0">
                <a:hlinkClick r:id="rId4"/>
              </a:rPr>
              <a:t>https://emojipedia.org/cherry-blossom/</a:t>
            </a:r>
            <a:endParaRPr lang="sv-SE" dirty="0"/>
          </a:p>
          <a:p>
            <a:endParaRPr lang="sv-SE" dirty="0"/>
          </a:p>
          <a:p>
            <a:r>
              <a:rPr lang="sv-SE" dirty="0"/>
              <a:t>Här finns filmen att ladda ner: </a:t>
            </a:r>
            <a:r>
              <a:rPr lang="sv-SE" dirty="0">
                <a:hlinkClick r:id="rId5"/>
              </a:rPr>
              <a:t>http://www.naturvardsverket.se/Var-natur/Ta-hand-om-varandra-och-naturen/Informationsmaterial-for-friluftslivet-under-coronapandemin/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5428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Länk till </a:t>
            </a:r>
            <a:r>
              <a:rPr lang="sv-SE" dirty="0" err="1"/>
              <a:t>emojis</a:t>
            </a:r>
            <a:r>
              <a:rPr lang="sv-SE" dirty="0"/>
              <a:t>: </a:t>
            </a:r>
            <a:r>
              <a:rPr lang="sv-SE" dirty="0">
                <a:hlinkClick r:id="rId3"/>
              </a:rPr>
              <a:t>https://emojipedia.org/leaf-fluttering-in-wind/</a:t>
            </a: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linkClick r:id="rId4"/>
              </a:rPr>
              <a:t>https://emojipedia.org/honeybee/</a:t>
            </a:r>
            <a:endParaRPr lang="sv-SE" dirty="0"/>
          </a:p>
          <a:p>
            <a:endParaRPr lang="sv-SE" dirty="0"/>
          </a:p>
          <a:p>
            <a:r>
              <a:rPr lang="sv-SE" dirty="0"/>
              <a:t>Här finns filmen att ladda ner: </a:t>
            </a:r>
            <a:r>
              <a:rPr lang="sv-SE" dirty="0">
                <a:hlinkClick r:id="rId5"/>
              </a:rPr>
              <a:t>http://www.naturvardsverket.se/Var-natur/Ta-hand-om-varandra-och-naturen/Informationsmaterial-for-friluftslivet-under-coronapandemin/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7619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med bild, 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D2D8-1CB8-430C-8B77-FBDC8A53D0B9}" type="datetime1">
              <a:rPr lang="sv-SE" smtClean="0"/>
              <a:t>2020-07-03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dirty="0"/>
              <a:t>Naturvårdsverket | Swedish </a:t>
            </a:r>
            <a:r>
              <a:rPr lang="sv-SE" dirty="0" err="1"/>
              <a:t>Environmental</a:t>
            </a:r>
            <a:r>
              <a:rPr lang="sv-SE" dirty="0"/>
              <a:t> </a:t>
            </a:r>
            <a:r>
              <a:rPr lang="sv-SE" dirty="0" err="1"/>
              <a:t>Protection</a:t>
            </a:r>
            <a:r>
              <a:rPr lang="sv-SE" dirty="0"/>
              <a:t> Agency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5004048" y="1412777"/>
            <a:ext cx="3780000" cy="1080000"/>
          </a:xfrm>
        </p:spPr>
        <p:txBody>
          <a:bodyPr>
            <a:noAutofit/>
          </a:bodyPr>
          <a:lstStyle>
            <a:lvl1pPr algn="ctr">
              <a:defRPr cap="all" baseline="0"/>
            </a:lvl1pPr>
          </a:lstStyle>
          <a:p>
            <a:r>
              <a:rPr lang="sv-SE" dirty="0"/>
              <a:t>Miljöekonomi-dagarna 2050</a:t>
            </a:r>
          </a:p>
        </p:txBody>
      </p:sp>
      <p:sp>
        <p:nvSpPr>
          <p:cNvPr id="3" name="Platshållare för bild 2"/>
          <p:cNvSpPr>
            <a:spLocks noGrp="1" noChangeAspect="1"/>
          </p:cNvSpPr>
          <p:nvPr>
            <p:ph type="pic" sz="quarter" idx="13"/>
          </p:nvPr>
        </p:nvSpPr>
        <p:spPr>
          <a:xfrm>
            <a:off x="-252536" y="1387425"/>
            <a:ext cx="4860000" cy="3240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04048" y="2556000"/>
            <a:ext cx="3780000" cy="2052000"/>
          </a:xfrm>
        </p:spPr>
        <p:txBody>
          <a:bodyPr>
            <a:noAutofit/>
          </a:bodyPr>
          <a:lstStyle>
            <a:lvl1pPr marL="0" indent="0" algn="ctr" eaLnBrk="1" hangingPunct="1">
              <a:spcAft>
                <a:spcPts val="0"/>
              </a:spcAft>
              <a:buFont typeface="Arial" charset="0"/>
              <a:buNone/>
              <a:defRPr sz="2400"/>
            </a:lvl1pPr>
            <a:lvl2pPr marL="434250" indent="0" algn="ctr">
              <a:buFontTx/>
              <a:buNone/>
              <a:defRPr sz="2000"/>
            </a:lvl2pPr>
            <a:lvl3pPr marL="914400" indent="0" algn="ctr">
              <a:buFontTx/>
              <a:buNone/>
              <a:defRPr sz="2000"/>
            </a:lvl3pPr>
            <a:lvl4pPr marL="1312200" indent="0" algn="ctr">
              <a:buFontTx/>
              <a:buNone/>
              <a:defRPr sz="2000"/>
            </a:lvl4pPr>
            <a:lvl5pPr marL="1828800" indent="0" algn="ctr">
              <a:buFontTx/>
              <a:buNone/>
              <a:defRPr sz="2000"/>
            </a:lvl5pPr>
          </a:lstStyle>
          <a:p>
            <a:pPr marL="0" indent="0" algn="ctr" eaLnBrk="1" hangingPunct="1">
              <a:buFont typeface="Arial" charset="0"/>
              <a:buNone/>
            </a:pPr>
            <a:r>
              <a:rPr lang="de-DE" dirty="0">
                <a:latin typeface="Arial" charset="0"/>
                <a:cs typeface="Arial" charset="0"/>
              </a:rPr>
              <a:t>Stockholm </a:t>
            </a:r>
            <a:br>
              <a:rPr lang="de-DE" dirty="0">
                <a:latin typeface="Arial" charset="0"/>
                <a:cs typeface="Arial" charset="0"/>
              </a:rPr>
            </a:br>
            <a:r>
              <a:rPr lang="de-DE" dirty="0">
                <a:latin typeface="Arial" charset="0"/>
                <a:cs typeface="Arial" charset="0"/>
              </a:rPr>
              <a:t>20–21 </a:t>
            </a:r>
            <a:r>
              <a:rPr lang="de-DE" dirty="0" err="1">
                <a:latin typeface="Arial" charset="0"/>
                <a:cs typeface="Arial" charset="0"/>
              </a:rPr>
              <a:t>september</a:t>
            </a:r>
            <a:br>
              <a:rPr lang="de-DE" dirty="0">
                <a:latin typeface="Arial" charset="0"/>
                <a:cs typeface="Arial" charset="0"/>
              </a:rPr>
            </a:br>
            <a:r>
              <a:rPr lang="de-DE" dirty="0">
                <a:latin typeface="Arial" charset="0"/>
                <a:cs typeface="Arial" charset="0"/>
              </a:rPr>
              <a:t> </a:t>
            </a:r>
            <a:br>
              <a:rPr lang="de-DE" dirty="0">
                <a:latin typeface="Arial" charset="0"/>
                <a:cs typeface="Arial" charset="0"/>
              </a:rPr>
            </a:br>
            <a:r>
              <a:rPr lang="de-DE" dirty="0">
                <a:latin typeface="Arial" charset="0"/>
                <a:cs typeface="Arial" charset="0"/>
              </a:rPr>
              <a:t> Sven Svensson,</a:t>
            </a:r>
            <a:br>
              <a:rPr lang="de-DE" dirty="0">
                <a:latin typeface="Arial" charset="0"/>
                <a:cs typeface="Arial" charset="0"/>
              </a:rPr>
            </a:br>
            <a:r>
              <a:rPr lang="de-DE" dirty="0" err="1">
                <a:latin typeface="Arial" charset="0"/>
                <a:cs typeface="Arial" charset="0"/>
              </a:rPr>
              <a:t>generaldirektör</a:t>
            </a:r>
            <a:endParaRPr lang="sv-SE" dirty="0">
              <a:latin typeface="Arial" charset="0"/>
              <a:cs typeface="Arial" charset="0"/>
            </a:endParaRPr>
          </a:p>
        </p:txBody>
      </p:sp>
      <p:pic>
        <p:nvPicPr>
          <p:cNvPr id="9" name="Picture 8" descr="NV_4F_PC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74" y="260352"/>
            <a:ext cx="720000" cy="8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481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, rubrik, punktl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400" y="464400"/>
            <a:ext cx="8136000" cy="1080000"/>
          </a:xfr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E423-1780-43BB-A8FE-3025F34AD1F8}" type="datetime1">
              <a:rPr lang="sv-SE" smtClean="0"/>
              <a:pPr/>
              <a:t>2020-07-03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706400"/>
            <a:ext cx="4165200" cy="27756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/>
          </p:nvPr>
        </p:nvSpPr>
        <p:spPr>
          <a:xfrm>
            <a:off x="4320000" y="1620000"/>
            <a:ext cx="3686400" cy="2808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316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, rubrik,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20000" y="464400"/>
            <a:ext cx="3600000" cy="1080000"/>
          </a:xfr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E423-1780-43BB-A8FE-3025F34AD1F8}" type="datetime1">
              <a:rPr lang="sv-SE" smtClean="0"/>
              <a:pPr/>
              <a:t>2020-07-03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 noChangeAspect="1"/>
          </p:cNvSpPr>
          <p:nvPr>
            <p:ph type="pic" sz="quarter" idx="13"/>
          </p:nvPr>
        </p:nvSpPr>
        <p:spPr>
          <a:xfrm>
            <a:off x="612000" y="0"/>
            <a:ext cx="3060000" cy="4590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/>
          </p:nvPr>
        </p:nvSpPr>
        <p:spPr>
          <a:xfrm>
            <a:off x="4320000" y="1620000"/>
            <a:ext cx="3686400" cy="2700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9557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liggande vä bilder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E423-1780-43BB-A8FE-3025F34AD1F8}" type="datetime1">
              <a:rPr lang="sv-SE" smtClean="0"/>
              <a:pPr/>
              <a:t>2020-07-03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 noChangeAspect="1"/>
          </p:cNvSpPr>
          <p:nvPr>
            <p:ph type="pic" sz="quarter" idx="14"/>
          </p:nvPr>
        </p:nvSpPr>
        <p:spPr>
          <a:xfrm>
            <a:off x="612000" y="0"/>
            <a:ext cx="3240000" cy="2160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5"/>
          </p:nvPr>
        </p:nvSpPr>
        <p:spPr>
          <a:xfrm>
            <a:off x="612000" y="2319902"/>
            <a:ext cx="3240000" cy="2160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6"/>
          </p:nvPr>
        </p:nvSpPr>
        <p:spPr>
          <a:xfrm>
            <a:off x="4320000" y="464400"/>
            <a:ext cx="3596400" cy="3600000"/>
          </a:xfrm>
        </p:spPr>
        <p:txBody>
          <a:bodyPr>
            <a:noAutofit/>
          </a:bodyPr>
          <a:lstStyle>
            <a:lvl1pPr marL="12700" indent="0">
              <a:buFontTx/>
              <a:buNone/>
              <a:defRPr sz="2000"/>
            </a:lvl1pPr>
            <a:lvl2pPr marL="43425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122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47853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liggande toppbilder,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400" y="2304000"/>
            <a:ext cx="7347600" cy="1555200"/>
          </a:xfrm>
        </p:spPr>
        <p:txBody>
          <a:bodyPr>
            <a:noAutofit/>
          </a:bodyPr>
          <a:lstStyle>
            <a:lvl1pPr>
              <a:defRPr cap="all" baseline="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E423-1780-43BB-A8FE-3025F34AD1F8}" type="datetime1">
              <a:rPr lang="sv-SE" smtClean="0"/>
              <a:pPr/>
              <a:t>2020-07-03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842400" y="0"/>
            <a:ext cx="3600000" cy="2160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4"/>
          </p:nvPr>
        </p:nvSpPr>
        <p:spPr>
          <a:xfrm>
            <a:off x="4590000" y="0"/>
            <a:ext cx="3600000" cy="2160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625016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20000" y="464400"/>
            <a:ext cx="3600000" cy="2739600"/>
          </a:xfr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E423-1780-43BB-A8FE-3025F34AD1F8}" type="datetime1">
              <a:rPr lang="sv-SE" smtClean="0"/>
              <a:pPr/>
              <a:t>2020-07-03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2000" y="0"/>
            <a:ext cx="3060000" cy="4590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776988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ehåll utan bild, text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>
          <a:xfrm>
            <a:off x="360000" y="270000"/>
            <a:ext cx="8460000" cy="44079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B8BE423-1780-43BB-A8FE-3025F34AD1F8}" type="datetime1">
              <a:rPr lang="sv-SE" smtClean="0"/>
              <a:pPr/>
              <a:t>2020-07-03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127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grå med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1386000"/>
            <a:ext cx="9147600" cy="3240000"/>
          </a:xfrm>
          <a:prstGeom prst="rect">
            <a:avLst/>
          </a:prstGeom>
          <a:solidFill>
            <a:srgbClr val="717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4D5329F3-D0E0-4E7F-8B15-6A56B66E78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9872" y="1412777"/>
            <a:ext cx="3780000" cy="1080000"/>
          </a:xfrm>
        </p:spPr>
        <p:txBody>
          <a:bodyPr>
            <a:noAutofit/>
          </a:bodyPr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Miljöekonomi-dagarna 2050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D2D8-1CB8-430C-8B77-FBDC8A53D0B9}" type="datetime1">
              <a:rPr lang="sv-SE" smtClean="0"/>
              <a:t>2020-07-03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dirty="0"/>
              <a:t>Naturvårdsverket | Swedish </a:t>
            </a:r>
            <a:r>
              <a:rPr lang="sv-SE" dirty="0" err="1"/>
              <a:t>Environmental</a:t>
            </a:r>
            <a:r>
              <a:rPr lang="sv-SE" dirty="0"/>
              <a:t> </a:t>
            </a:r>
            <a:r>
              <a:rPr lang="sv-SE" dirty="0" err="1"/>
              <a:t>Protection</a:t>
            </a:r>
            <a:r>
              <a:rPr lang="sv-SE" dirty="0"/>
              <a:t> Agency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Picture 8" descr="NV_4F_PC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74" y="260352"/>
            <a:ext cx="720000" cy="8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ubrik 1"/>
          <p:cNvSpPr txBox="1">
            <a:spLocks/>
          </p:cNvSpPr>
          <p:nvPr userDrawn="1"/>
        </p:nvSpPr>
        <p:spPr>
          <a:xfrm>
            <a:off x="3420000" y="1412777"/>
            <a:ext cx="3780000" cy="108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 cap="all" baseline="0">
                <a:solidFill>
                  <a:srgbClr val="5F5F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3420000" y="2556000"/>
            <a:ext cx="3780000" cy="2052000"/>
          </a:xfrm>
        </p:spPr>
        <p:txBody>
          <a:bodyPr>
            <a:noAutofit/>
          </a:bodyPr>
          <a:lstStyle>
            <a:lvl1pPr marL="0" indent="0" algn="ctr" eaLnBrk="1" hangingPunct="1">
              <a:spcAft>
                <a:spcPts val="0"/>
              </a:spcAft>
              <a:buFont typeface="Arial" charset="0"/>
              <a:buNone/>
              <a:defRPr sz="2400">
                <a:solidFill>
                  <a:schemeClr val="bg1"/>
                </a:solidFill>
              </a:defRPr>
            </a:lvl1pPr>
            <a:lvl2pPr marL="434250" indent="0" algn="ctr">
              <a:buFontTx/>
              <a:buNone/>
              <a:defRPr sz="2000"/>
            </a:lvl2pPr>
            <a:lvl3pPr marL="914400" indent="0" algn="ctr">
              <a:buFontTx/>
              <a:buNone/>
              <a:defRPr sz="2000"/>
            </a:lvl3pPr>
            <a:lvl4pPr marL="1312200" indent="0" algn="ctr">
              <a:buFontTx/>
              <a:buNone/>
              <a:defRPr sz="2000"/>
            </a:lvl4pPr>
            <a:lvl5pPr marL="1828800" indent="0" algn="ctr">
              <a:buFontTx/>
              <a:buNone/>
              <a:defRPr sz="2000"/>
            </a:lvl5pPr>
          </a:lstStyle>
          <a:p>
            <a:pPr marL="0" indent="0" algn="ctr" eaLnBrk="1" hangingPunct="1">
              <a:buFont typeface="Arial" charset="0"/>
              <a:buNone/>
            </a:pPr>
            <a:r>
              <a:rPr lang="de-DE" dirty="0">
                <a:latin typeface="Arial" charset="0"/>
                <a:cs typeface="Arial" charset="0"/>
              </a:rPr>
              <a:t>Stockholm </a:t>
            </a:r>
            <a:br>
              <a:rPr lang="de-DE" dirty="0">
                <a:latin typeface="Arial" charset="0"/>
                <a:cs typeface="Arial" charset="0"/>
              </a:rPr>
            </a:br>
            <a:r>
              <a:rPr lang="de-DE" dirty="0">
                <a:latin typeface="Arial" charset="0"/>
                <a:cs typeface="Arial" charset="0"/>
              </a:rPr>
              <a:t>20–21 </a:t>
            </a:r>
            <a:r>
              <a:rPr lang="de-DE" dirty="0" err="1">
                <a:latin typeface="Arial" charset="0"/>
                <a:cs typeface="Arial" charset="0"/>
              </a:rPr>
              <a:t>september</a:t>
            </a:r>
            <a:br>
              <a:rPr lang="de-DE" dirty="0">
                <a:latin typeface="Arial" charset="0"/>
                <a:cs typeface="Arial" charset="0"/>
              </a:rPr>
            </a:br>
            <a:r>
              <a:rPr lang="de-DE" dirty="0">
                <a:latin typeface="Arial" charset="0"/>
                <a:cs typeface="Arial" charset="0"/>
              </a:rPr>
              <a:t> </a:t>
            </a:r>
            <a:br>
              <a:rPr lang="de-DE" dirty="0">
                <a:latin typeface="Arial" charset="0"/>
                <a:cs typeface="Arial" charset="0"/>
              </a:rPr>
            </a:br>
            <a:r>
              <a:rPr lang="de-DE" dirty="0">
                <a:latin typeface="Arial" charset="0"/>
                <a:cs typeface="Arial" charset="0"/>
              </a:rPr>
              <a:t> Sven Svensson,</a:t>
            </a:r>
            <a:br>
              <a:rPr lang="de-DE" dirty="0">
                <a:latin typeface="Arial" charset="0"/>
                <a:cs typeface="Arial" charset="0"/>
              </a:rPr>
            </a:br>
            <a:r>
              <a:rPr lang="de-DE" dirty="0" err="1">
                <a:latin typeface="Arial" charset="0"/>
                <a:cs typeface="Arial" charset="0"/>
              </a:rPr>
              <a:t>generaldirektör</a:t>
            </a:r>
            <a:endParaRPr lang="sv-SE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90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blå med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1386000"/>
            <a:ext cx="9147600" cy="3240000"/>
          </a:xfrm>
          <a:prstGeom prst="rect">
            <a:avLst/>
          </a:prstGeom>
          <a:solidFill>
            <a:srgbClr val="7E9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D2D8-1CB8-430C-8B77-FBDC8A53D0B9}" type="datetime1">
              <a:rPr lang="sv-SE" smtClean="0"/>
              <a:t>2020-07-03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dirty="0"/>
              <a:t>Naturvårdsverket | Swedish </a:t>
            </a:r>
            <a:r>
              <a:rPr lang="sv-SE" dirty="0" err="1"/>
              <a:t>Environmental</a:t>
            </a:r>
            <a:r>
              <a:rPr lang="sv-SE" dirty="0"/>
              <a:t> </a:t>
            </a:r>
            <a:r>
              <a:rPr lang="sv-SE" dirty="0" err="1"/>
              <a:t>Protection</a:t>
            </a:r>
            <a:r>
              <a:rPr lang="sv-SE" dirty="0"/>
              <a:t> Agency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Picture 8" descr="NV_4F_PC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74" y="260352"/>
            <a:ext cx="720000" cy="8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3420000" y="2556000"/>
            <a:ext cx="3780000" cy="2052000"/>
          </a:xfrm>
        </p:spPr>
        <p:txBody>
          <a:bodyPr>
            <a:noAutofit/>
          </a:bodyPr>
          <a:lstStyle>
            <a:lvl1pPr marL="0" indent="0" algn="ctr" eaLnBrk="1" hangingPunct="1">
              <a:spcAft>
                <a:spcPts val="0"/>
              </a:spcAft>
              <a:buFont typeface="Arial" charset="0"/>
              <a:buNone/>
              <a:defRPr sz="2400">
                <a:solidFill>
                  <a:schemeClr val="bg1"/>
                </a:solidFill>
              </a:defRPr>
            </a:lvl1pPr>
            <a:lvl2pPr marL="434250" indent="0" algn="ctr">
              <a:buFontTx/>
              <a:buNone/>
              <a:defRPr sz="2000"/>
            </a:lvl2pPr>
            <a:lvl3pPr marL="914400" indent="0" algn="ctr">
              <a:buFontTx/>
              <a:buNone/>
              <a:defRPr sz="2000"/>
            </a:lvl3pPr>
            <a:lvl4pPr marL="1312200" indent="0" algn="ctr">
              <a:buFontTx/>
              <a:buNone/>
              <a:defRPr sz="2000"/>
            </a:lvl4pPr>
            <a:lvl5pPr marL="1828800" indent="0" algn="ctr">
              <a:buFontTx/>
              <a:buNone/>
              <a:defRPr sz="2000"/>
            </a:lvl5pPr>
          </a:lstStyle>
          <a:p>
            <a:pPr marL="0" indent="0" algn="ctr" eaLnBrk="1" hangingPunct="1">
              <a:buFont typeface="Arial" charset="0"/>
              <a:buNone/>
            </a:pPr>
            <a:r>
              <a:rPr lang="de-DE" dirty="0">
                <a:latin typeface="Arial" charset="0"/>
                <a:cs typeface="Arial" charset="0"/>
              </a:rPr>
              <a:t>Stockholm </a:t>
            </a:r>
            <a:br>
              <a:rPr lang="de-DE" dirty="0">
                <a:latin typeface="Arial" charset="0"/>
                <a:cs typeface="Arial" charset="0"/>
              </a:rPr>
            </a:br>
            <a:r>
              <a:rPr lang="de-DE" dirty="0">
                <a:latin typeface="Arial" charset="0"/>
                <a:cs typeface="Arial" charset="0"/>
              </a:rPr>
              <a:t>20–21 </a:t>
            </a:r>
            <a:r>
              <a:rPr lang="de-DE" dirty="0" err="1">
                <a:latin typeface="Arial" charset="0"/>
                <a:cs typeface="Arial" charset="0"/>
              </a:rPr>
              <a:t>september</a:t>
            </a:r>
            <a:br>
              <a:rPr lang="de-DE" dirty="0">
                <a:latin typeface="Arial" charset="0"/>
                <a:cs typeface="Arial" charset="0"/>
              </a:rPr>
            </a:br>
            <a:r>
              <a:rPr lang="de-DE" dirty="0">
                <a:latin typeface="Arial" charset="0"/>
                <a:cs typeface="Arial" charset="0"/>
              </a:rPr>
              <a:t> </a:t>
            </a:r>
            <a:br>
              <a:rPr lang="de-DE" dirty="0">
                <a:latin typeface="Arial" charset="0"/>
                <a:cs typeface="Arial" charset="0"/>
              </a:rPr>
            </a:br>
            <a:r>
              <a:rPr lang="de-DE" dirty="0">
                <a:latin typeface="Arial" charset="0"/>
                <a:cs typeface="Arial" charset="0"/>
              </a:rPr>
              <a:t> Sven Svensson,</a:t>
            </a:r>
            <a:br>
              <a:rPr lang="de-DE" dirty="0">
                <a:latin typeface="Arial" charset="0"/>
                <a:cs typeface="Arial" charset="0"/>
              </a:rPr>
            </a:br>
            <a:r>
              <a:rPr lang="de-DE" dirty="0" err="1">
                <a:latin typeface="Arial" charset="0"/>
                <a:cs typeface="Arial" charset="0"/>
              </a:rPr>
              <a:t>generaldirektör</a:t>
            </a:r>
            <a:endParaRPr lang="sv-SE" dirty="0">
              <a:latin typeface="Arial" charset="0"/>
              <a:cs typeface="Arial" charset="0"/>
            </a:endParaRP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D8A85128-4B2E-4995-9DDA-E09BF020E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9872" y="1412777"/>
            <a:ext cx="3780000" cy="1080000"/>
          </a:xfrm>
        </p:spPr>
        <p:txBody>
          <a:bodyPr>
            <a:noAutofit/>
          </a:bodyPr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Miljöekonomi-dagarna 2050</a:t>
            </a:r>
          </a:p>
        </p:txBody>
      </p:sp>
    </p:spTree>
    <p:extLst>
      <p:ext uri="{BB962C8B-B14F-4D97-AF65-F5344CB8AC3E}">
        <p14:creationId xmlns:p14="http://schemas.microsoft.com/office/powerpoint/2010/main" val="58617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, punktlista,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400" y="464400"/>
            <a:ext cx="7344000" cy="1080000"/>
          </a:xfrm>
        </p:spPr>
        <p:txBody>
          <a:bodyPr anchor="t">
            <a:noAutofit/>
          </a:bodyPr>
          <a:lstStyle>
            <a:lvl1pPr algn="l">
              <a:defRPr sz="3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4400" y="1548000"/>
            <a:ext cx="7344000" cy="3267419"/>
          </a:xfrm>
        </p:spPr>
        <p:txBody>
          <a:bodyPr>
            <a:no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 marL="756000" indent="-2520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3099600" y="4845255"/>
            <a:ext cx="752320" cy="189000"/>
          </a:xfrm>
        </p:spPr>
        <p:txBody>
          <a:bodyPr/>
          <a:lstStyle/>
          <a:p>
            <a:fld id="{31F8AAC4-2748-4E53-A84E-4A6AD65B6C1B}" type="datetime1">
              <a:rPr lang="sv-SE" smtClean="0"/>
              <a:t>2020-07-03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92990" y="4845255"/>
            <a:ext cx="3038850" cy="189000"/>
          </a:xfrm>
        </p:spPr>
        <p:txBody>
          <a:bodyPr/>
          <a:lstStyle/>
          <a:p>
            <a:pPr algn="l"/>
            <a:r>
              <a:rPr lang="sv-SE" dirty="0"/>
              <a:t>Naturvårdsverket | Swedish </a:t>
            </a:r>
            <a:r>
              <a:rPr lang="sv-SE" dirty="0" err="1"/>
              <a:t>Environmental</a:t>
            </a:r>
            <a:r>
              <a:rPr lang="sv-SE" dirty="0"/>
              <a:t> </a:t>
            </a:r>
            <a:r>
              <a:rPr lang="sv-SE" dirty="0" err="1"/>
              <a:t>Protection</a:t>
            </a:r>
            <a:r>
              <a:rPr lang="sv-SE" dirty="0"/>
              <a:t> Agency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3837600" y="4845255"/>
            <a:ext cx="360000" cy="189000"/>
          </a:xfrm>
        </p:spPr>
        <p:txBody>
          <a:bodyPr/>
          <a:lstStyle>
            <a:lvl1pPr algn="r">
              <a:defRPr/>
            </a:lvl1pPr>
          </a:lstStyle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868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diagram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4400" y="464400"/>
            <a:ext cx="7344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E423-1780-43BB-A8FE-3025F34AD1F8}" type="datetime1">
              <a:rPr lang="sv-SE" smtClean="0"/>
              <a:pPr/>
              <a:t>2020-07-03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diagram 6"/>
          <p:cNvSpPr>
            <a:spLocks noGrp="1"/>
          </p:cNvSpPr>
          <p:nvPr>
            <p:ph type="chart" sz="quarter" idx="13"/>
          </p:nvPr>
        </p:nvSpPr>
        <p:spPr>
          <a:xfrm>
            <a:off x="824400" y="1547999"/>
            <a:ext cx="4140000" cy="32688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/>
          </p:nvPr>
        </p:nvSpPr>
        <p:spPr>
          <a:xfrm>
            <a:off x="5129015" y="1548000"/>
            <a:ext cx="3038328" cy="32688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548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21115"/>
            <a:ext cx="7810500" cy="3780000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9000" b="0" cap="none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6DA5-3779-4115-B9FF-F6458A5B1E08}" type="datetime1">
              <a:rPr lang="sv-SE" smtClean="0"/>
              <a:t>2020-07-03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dirty="0"/>
              <a:t>Naturvårdsverket | Swedish </a:t>
            </a:r>
            <a:r>
              <a:rPr lang="sv-SE" dirty="0" err="1"/>
              <a:t>Environmental</a:t>
            </a:r>
            <a:r>
              <a:rPr lang="sv-SE" dirty="0"/>
              <a:t> </a:t>
            </a:r>
            <a:r>
              <a:rPr lang="sv-SE" dirty="0" err="1"/>
              <a:t>Protection</a:t>
            </a:r>
            <a:r>
              <a:rPr lang="sv-SE" dirty="0"/>
              <a:t> Agency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709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42459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E423-1780-43BB-A8FE-3025F34AD1F8}" type="datetime1">
              <a:rPr lang="sv-SE" smtClean="0"/>
              <a:pPr/>
              <a:t>2020-07-03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722313" y="421115"/>
            <a:ext cx="7810500" cy="3780000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9000" b="0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448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liggande bild ut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E423-1780-43BB-A8FE-3025F34AD1F8}" type="datetime1">
              <a:rPr lang="sv-SE" smtClean="0"/>
              <a:pPr/>
              <a:t>2020-07-03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0" y="459001"/>
            <a:ext cx="6300192" cy="4200128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18376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liggande 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00000" y="3653100"/>
            <a:ext cx="6552000" cy="1080000"/>
          </a:xfrm>
        </p:spPr>
        <p:txBody>
          <a:bodyPr>
            <a:noAutofit/>
          </a:bodyPr>
          <a:lstStyle>
            <a:lvl1pPr>
              <a:defRPr cap="all" baseline="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E423-1780-43BB-A8FE-3025F34AD1F8}" type="datetime1">
              <a:rPr lang="sv-SE" smtClean="0"/>
              <a:pPr/>
              <a:t>2020-07-03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900000" y="-18900"/>
            <a:ext cx="4680000" cy="3510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568851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24400" y="464400"/>
            <a:ext cx="7344000" cy="91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24247" y="1444500"/>
            <a:ext cx="7344000" cy="291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99600" y="4846500"/>
            <a:ext cx="752320" cy="189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8BE423-1780-43BB-A8FE-3025F34AD1F8}" type="datetime1">
              <a:rPr lang="sv-SE" smtClean="0"/>
              <a:pPr/>
              <a:t>2020-07-03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92990" y="4846500"/>
            <a:ext cx="3038850" cy="189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sv-SE" dirty="0"/>
              <a:t>Naturvårdsverket | Swedish </a:t>
            </a:r>
            <a:r>
              <a:rPr lang="sv-SE" dirty="0" err="1"/>
              <a:t>Environmental</a:t>
            </a:r>
            <a:r>
              <a:rPr lang="sv-SE" dirty="0"/>
              <a:t> </a:t>
            </a:r>
            <a:r>
              <a:rPr lang="sv-SE" dirty="0" err="1"/>
              <a:t>Protection</a:t>
            </a:r>
            <a:r>
              <a:rPr lang="sv-SE" dirty="0"/>
              <a:t> Agency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837600" y="4846500"/>
            <a:ext cx="360000" cy="189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Picture 7" descr="NV_4F_PC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178" y="4340143"/>
            <a:ext cx="576000" cy="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52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50" r:id="rId4"/>
    <p:sldLayoutId id="2147483680" r:id="rId5"/>
    <p:sldLayoutId id="2147483651" r:id="rId6"/>
    <p:sldLayoutId id="2147483679" r:id="rId7"/>
    <p:sldLayoutId id="2147483671" r:id="rId8"/>
    <p:sldLayoutId id="2147483678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56" r:id="rId1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5F5F5F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2000" indent="-2520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04000" indent="-2520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56000" indent="-2520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08000" indent="-2520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60000" indent="-2520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AAC4-2748-4E53-A84E-4A6AD65B6C1B}" type="datetime1">
              <a:rPr lang="sv-SE" smtClean="0"/>
              <a:t>2020-07-03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t>1</a:t>
            </a:fld>
            <a:endParaRPr lang="sv-SE" dirty="0"/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3420000" y="1412777"/>
            <a:ext cx="3780000" cy="108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 cap="all" baseline="0">
                <a:solidFill>
                  <a:srgbClr val="5F5F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sv-SE" dirty="0">
                <a:solidFill>
                  <a:schemeClr val="bg1"/>
                </a:solidFill>
              </a:rPr>
              <a:t>Ta hand om varandra och naturen</a:t>
            </a:r>
          </a:p>
          <a:p>
            <a:r>
              <a:rPr lang="sv-SE" dirty="0">
                <a:solidFill>
                  <a:schemeClr val="bg1"/>
                </a:solidFill>
              </a:rPr>
              <a:t>Innehåll till sociala medier sommaren 2020</a:t>
            </a:r>
          </a:p>
        </p:txBody>
      </p:sp>
    </p:spTree>
    <p:extLst>
      <p:ext uri="{BB962C8B-B14F-4D97-AF65-F5344CB8AC3E}">
        <p14:creationId xmlns:p14="http://schemas.microsoft.com/office/powerpoint/2010/main" val="406209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Så här använder du materialet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600" dirty="0"/>
              <a:t>Filmerna är framtagna för Facebook och </a:t>
            </a:r>
            <a:r>
              <a:rPr lang="sv-SE" sz="1600" dirty="0" err="1"/>
              <a:t>Instagram</a:t>
            </a:r>
            <a:r>
              <a:rPr lang="sv-SE" sz="1600" dirty="0"/>
              <a:t>. </a:t>
            </a:r>
          </a:p>
          <a:p>
            <a:r>
              <a:rPr lang="sv-SE" sz="1600" dirty="0"/>
              <a:t>Filmerna finns i tre format: </a:t>
            </a:r>
          </a:p>
          <a:p>
            <a:pPr lvl="1"/>
            <a:r>
              <a:rPr lang="sv-SE" sz="1600" dirty="0"/>
              <a:t>1080x1080 (in </a:t>
            </a:r>
            <a:r>
              <a:rPr lang="sv-SE" sz="1600" dirty="0" err="1"/>
              <a:t>feed</a:t>
            </a:r>
            <a:r>
              <a:rPr lang="sv-SE" sz="1600" dirty="0"/>
              <a:t>-video på Facebook)</a:t>
            </a:r>
          </a:p>
          <a:p>
            <a:pPr lvl="1"/>
            <a:r>
              <a:rPr lang="sv-SE" sz="1600" dirty="0"/>
              <a:t>1080x1350 (in </a:t>
            </a:r>
            <a:r>
              <a:rPr lang="sv-SE" sz="1600" dirty="0" err="1"/>
              <a:t>feed</a:t>
            </a:r>
            <a:r>
              <a:rPr lang="sv-SE" sz="1600" dirty="0"/>
              <a:t>-video på </a:t>
            </a:r>
            <a:r>
              <a:rPr lang="sv-SE" sz="1600" dirty="0" err="1"/>
              <a:t>Instagram</a:t>
            </a:r>
            <a:r>
              <a:rPr lang="sv-SE" sz="1600" dirty="0"/>
              <a:t>)</a:t>
            </a:r>
          </a:p>
          <a:p>
            <a:pPr lvl="1"/>
            <a:r>
              <a:rPr lang="sv-SE" sz="1600" dirty="0"/>
              <a:t>1080x1920 (</a:t>
            </a:r>
            <a:r>
              <a:rPr lang="sv-SE" sz="1600" dirty="0" err="1"/>
              <a:t>stories</a:t>
            </a:r>
            <a:r>
              <a:rPr lang="sv-SE" sz="1600" dirty="0"/>
              <a:t> på </a:t>
            </a:r>
            <a:r>
              <a:rPr lang="sv-SE" sz="1600" dirty="0" err="1"/>
              <a:t>Instagram</a:t>
            </a:r>
            <a:r>
              <a:rPr lang="sv-SE" sz="1600" dirty="0"/>
              <a:t>)</a:t>
            </a:r>
          </a:p>
          <a:p>
            <a:r>
              <a:rPr lang="sv-SE" sz="1600" dirty="0"/>
              <a:t>Filmerna finns att ladda ner på Naturvårdsverkets webbplats och är fria att använda. </a:t>
            </a:r>
          </a:p>
          <a:p>
            <a:r>
              <a:rPr lang="sv-SE" sz="1600" dirty="0"/>
              <a:t>Varje film har en föreslagen inläggstext som är fri att ändra och anpassa. </a:t>
            </a:r>
          </a:p>
          <a:p>
            <a:r>
              <a:rPr lang="sv-SE" sz="1600" dirty="0"/>
              <a:t>Länk till mer information och de </a:t>
            </a:r>
            <a:r>
              <a:rPr lang="sv-SE" sz="1600" dirty="0" err="1"/>
              <a:t>emojis</a:t>
            </a:r>
            <a:r>
              <a:rPr lang="sv-SE" sz="1600" dirty="0"/>
              <a:t> som används i inläggen finns i fältet anteckningar under varje bild. 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AAC4-2748-4E53-A84E-4A6AD65B6C1B}" type="datetime1">
              <a:rPr lang="sv-SE" smtClean="0"/>
              <a:t>2020-07-03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2139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933ACB-7CFD-43B0-861B-B7E550E6F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400" y="464400"/>
            <a:ext cx="8136000" cy="1080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b="1" kern="1200">
                <a:latin typeface="Arial" pitchFamily="34" charset="0"/>
                <a:ea typeface="+mj-ea"/>
                <a:cs typeface="Arial" pitchFamily="34" charset="0"/>
              </a:rPr>
              <a:t>Film 1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34D1A9-7296-4ECD-94AA-BFE00DEC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9600" y="4846500"/>
            <a:ext cx="752320" cy="18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1F8AAC4-2748-4E53-A84E-4A6AD65B6C1B}" type="datetime1">
              <a:rPr lang="sv-S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2020-07-03</a:t>
            </a:fld>
            <a:endParaRPr lang="sv-SE" sz="70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EBB1FA-DB20-4341-8375-2E518FAD8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990" y="4846500"/>
            <a:ext cx="3038850" cy="18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sv-SE" sz="700" kern="1200" baseline="0">
                <a:latin typeface="Arial" pitchFamily="34" charset="0"/>
                <a:ea typeface="+mn-ea"/>
                <a:cs typeface="Arial" pitchFamily="34" charset="0"/>
              </a:rPr>
              <a:t>Naturvårdsverket | Swedish Environmental Protection Agency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FA9D2C-4A7A-40E3-9596-286388207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7600" y="4846500"/>
            <a:ext cx="360000" cy="18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844E2AD-2CA4-4022-8F3B-D585D66E2E30}" type="slidenum">
              <a:rPr lang="sv-S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sv-SE" sz="700"/>
          </a:p>
        </p:txBody>
      </p:sp>
      <p:pic>
        <p:nvPicPr>
          <p:cNvPr id="11" name="Platshållare för innehåll 10" descr="En bild som visar vatten, utomhus, sitter, ocean&#10;&#10;Automatiskt genererad beskrivning">
            <a:extLst>
              <a:ext uri="{FF2B5EF4-FFF2-40B4-BE49-F238E27FC236}">
                <a16:creationId xmlns:a16="http://schemas.microsoft.com/office/drawing/2014/main" id="{23CFC238-D82A-4E24-ABF0-4A2D410A414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4800" y="1706400"/>
            <a:ext cx="2775600" cy="2775600"/>
          </a:xfrm>
          <a:noFill/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FB6FA0F4-0538-4965-84B4-700D68491D4B}"/>
              </a:ext>
            </a:extLst>
          </p:cNvPr>
          <p:cNvSpPr txBox="1"/>
          <p:nvPr/>
        </p:nvSpPr>
        <p:spPr>
          <a:xfrm>
            <a:off x="4320000" y="1620000"/>
            <a:ext cx="3686400" cy="28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52000">
              <a:lnSpc>
                <a:spcPct val="90000"/>
              </a:lnSpc>
              <a:spcBef>
                <a:spcPct val="20000"/>
              </a:spcBef>
            </a:pPr>
            <a:r>
              <a:rPr lang="sv-SE" sz="1600">
                <a:latin typeface="Arial" pitchFamily="34" charset="0"/>
                <a:cs typeface="Arial" pitchFamily="34" charset="0"/>
              </a:rPr>
              <a:t>Den första filmen handlar om att prova nya badstränder för att undvika trängsel, hålla avstånd även utomhus och att inte skräpa ner i naturen. </a:t>
            </a:r>
          </a:p>
          <a:p>
            <a:pPr indent="-252000">
              <a:lnSpc>
                <a:spcPct val="90000"/>
              </a:lnSpc>
              <a:spcBef>
                <a:spcPct val="20000"/>
              </a:spcBef>
            </a:pPr>
            <a:endParaRPr lang="sv-SE" sz="1600">
              <a:latin typeface="Arial" pitchFamily="34" charset="0"/>
              <a:cs typeface="Arial" pitchFamily="34" charset="0"/>
            </a:endParaRPr>
          </a:p>
          <a:p>
            <a:pPr indent="-252000">
              <a:lnSpc>
                <a:spcPct val="90000"/>
              </a:lnSpc>
              <a:spcBef>
                <a:spcPct val="20000"/>
              </a:spcBef>
            </a:pPr>
            <a:r>
              <a:rPr lang="sv-SE" sz="1600" b="1">
                <a:latin typeface="Arial" pitchFamily="34" charset="0"/>
                <a:cs typeface="Arial" pitchFamily="34" charset="0"/>
              </a:rPr>
              <a:t>Förslag på text till inlägg</a:t>
            </a:r>
          </a:p>
          <a:p>
            <a:pPr indent="-252000">
              <a:lnSpc>
                <a:spcPct val="90000"/>
              </a:lnSpc>
              <a:spcBef>
                <a:spcPct val="20000"/>
              </a:spcBef>
            </a:pPr>
            <a:endParaRPr lang="sv-SE" sz="1600" b="1">
              <a:latin typeface="Arial" pitchFamily="34" charset="0"/>
              <a:cs typeface="Arial" pitchFamily="34" charset="0"/>
            </a:endParaRPr>
          </a:p>
          <a:p>
            <a:pPr indent="-252000">
              <a:lnSpc>
                <a:spcPct val="90000"/>
              </a:lnSpc>
              <a:spcBef>
                <a:spcPct val="20000"/>
              </a:spcBef>
            </a:pPr>
            <a:r>
              <a:rPr lang="sv-SE" sz="1600">
                <a:latin typeface="Arial" pitchFamily="34" charset="0"/>
                <a:cs typeface="Arial" pitchFamily="34" charset="0"/>
              </a:rPr>
              <a:t>Naturen får oss att må bra, det har många upptäckt i år. Välkommen ut i sommar! 🌻🐝</a:t>
            </a:r>
          </a:p>
          <a:p>
            <a:pPr indent="-252000">
              <a:lnSpc>
                <a:spcPct val="90000"/>
              </a:lnSpc>
              <a:spcBef>
                <a:spcPct val="20000"/>
              </a:spcBef>
            </a:pPr>
            <a:endParaRPr lang="sv-SE" sz="16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016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BC188E-1D2F-4237-8287-73DE426C5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400" y="464400"/>
            <a:ext cx="8136000" cy="1080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b="1" kern="1200">
                <a:latin typeface="Arial" pitchFamily="34" charset="0"/>
                <a:ea typeface="+mj-ea"/>
                <a:cs typeface="Arial" pitchFamily="34" charset="0"/>
              </a:rPr>
              <a:t>Film 2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F56CB8B-EB09-40D7-926C-1FBD40695F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9600" y="4846500"/>
            <a:ext cx="752320" cy="18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1F8AAC4-2748-4E53-A84E-4A6AD65B6C1B}" type="datetime1">
              <a:rPr lang="sv-S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2020-07-03</a:t>
            </a:fld>
            <a:endParaRPr lang="sv-SE" sz="70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7DA45F-E663-4FA3-BE42-388CC49C4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990" y="4846500"/>
            <a:ext cx="3038850" cy="18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sv-SE" sz="700" kern="1200" baseline="0">
                <a:latin typeface="Arial" pitchFamily="34" charset="0"/>
                <a:ea typeface="+mn-ea"/>
                <a:cs typeface="Arial" pitchFamily="34" charset="0"/>
              </a:rPr>
              <a:t>Naturvårdsverket | Swedish Environmental Protection Agency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94123E2-BB06-4214-AF6D-65C19F962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7600" y="4846500"/>
            <a:ext cx="360000" cy="18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844E2AD-2CA4-4022-8F3B-D585D66E2E30}" type="slidenum">
              <a:rPr lang="sv-S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sv-SE" sz="700"/>
          </a:p>
        </p:txBody>
      </p:sp>
      <p:pic>
        <p:nvPicPr>
          <p:cNvPr id="11" name="Platshållare för innehåll 10" descr="En bild som visar utomhus, vatten, strand, sitter&#10;&#10;Automatiskt genererad beskrivning">
            <a:extLst>
              <a:ext uri="{FF2B5EF4-FFF2-40B4-BE49-F238E27FC236}">
                <a16:creationId xmlns:a16="http://schemas.microsoft.com/office/drawing/2014/main" id="{8BE770E1-D8ED-4D0E-84CE-58F695563B8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4800" y="1706400"/>
            <a:ext cx="2775600" cy="2775600"/>
          </a:xfrm>
          <a:noFill/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D91F1306-7C1A-4A8B-9ED6-58FC64FEF465}"/>
              </a:ext>
            </a:extLst>
          </p:cNvPr>
          <p:cNvSpPr txBox="1"/>
          <p:nvPr/>
        </p:nvSpPr>
        <p:spPr>
          <a:xfrm>
            <a:off x="4320000" y="1620000"/>
            <a:ext cx="3686400" cy="28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52000">
              <a:lnSpc>
                <a:spcPct val="90000"/>
              </a:lnSpc>
              <a:spcBef>
                <a:spcPct val="20000"/>
              </a:spcBef>
            </a:pPr>
            <a:r>
              <a:rPr lang="sv-SE" sz="1600">
                <a:latin typeface="Arial" pitchFamily="34" charset="0"/>
                <a:cs typeface="Arial" pitchFamily="34" charset="0"/>
              </a:rPr>
              <a:t>Den andra filmen handlar om att visa hänsyn vid badstränder, tänka på brandrisken och bara elda på anvisade platser och att koppla hunden för att inte störa nyfödda djurungar. </a:t>
            </a:r>
          </a:p>
          <a:p>
            <a:pPr indent="-252000">
              <a:lnSpc>
                <a:spcPct val="90000"/>
              </a:lnSpc>
              <a:spcBef>
                <a:spcPct val="20000"/>
              </a:spcBef>
            </a:pPr>
            <a:endParaRPr lang="sv-SE" sz="1600">
              <a:latin typeface="Arial" pitchFamily="34" charset="0"/>
              <a:cs typeface="Arial" pitchFamily="34" charset="0"/>
            </a:endParaRPr>
          </a:p>
          <a:p>
            <a:pPr indent="-252000">
              <a:lnSpc>
                <a:spcPct val="90000"/>
              </a:lnSpc>
              <a:spcBef>
                <a:spcPct val="20000"/>
              </a:spcBef>
            </a:pPr>
            <a:r>
              <a:rPr lang="sv-SE" sz="1600" b="1">
                <a:latin typeface="Arial" pitchFamily="34" charset="0"/>
                <a:cs typeface="Arial" pitchFamily="34" charset="0"/>
              </a:rPr>
              <a:t>Förslag på text till inlägg</a:t>
            </a:r>
          </a:p>
          <a:p>
            <a:pPr indent="-252000">
              <a:lnSpc>
                <a:spcPct val="90000"/>
              </a:lnSpc>
              <a:spcBef>
                <a:spcPct val="20000"/>
              </a:spcBef>
            </a:pPr>
            <a:endParaRPr lang="sv-SE" sz="1600" b="1">
              <a:latin typeface="Arial" pitchFamily="34" charset="0"/>
              <a:cs typeface="Arial" pitchFamily="34" charset="0"/>
            </a:endParaRPr>
          </a:p>
          <a:p>
            <a:pPr indent="-252000">
              <a:lnSpc>
                <a:spcPct val="90000"/>
              </a:lnSpc>
              <a:spcBef>
                <a:spcPct val="20000"/>
              </a:spcBef>
            </a:pPr>
            <a:r>
              <a:rPr lang="sv-SE" sz="1600">
                <a:latin typeface="Arial" pitchFamily="34" charset="0"/>
                <a:cs typeface="Arial" pitchFamily="34" charset="0"/>
              </a:rPr>
              <a:t>Naturen är extra viktig för många just nu. Välkommen ut i sommar! 🌻🌾</a:t>
            </a:r>
          </a:p>
          <a:p>
            <a:pPr indent="-252000">
              <a:lnSpc>
                <a:spcPct val="90000"/>
              </a:lnSpc>
              <a:spcBef>
                <a:spcPct val="20000"/>
              </a:spcBef>
            </a:pPr>
            <a:endParaRPr lang="sv-SE" sz="1600">
              <a:latin typeface="Arial" pitchFamily="34" charset="0"/>
              <a:cs typeface="Arial" pitchFamily="34" charset="0"/>
            </a:endParaRPr>
          </a:p>
          <a:p>
            <a:pPr indent="-252000">
              <a:lnSpc>
                <a:spcPct val="90000"/>
              </a:lnSpc>
              <a:spcBef>
                <a:spcPct val="20000"/>
              </a:spcBef>
            </a:pPr>
            <a:endParaRPr lang="sv-SE" sz="1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432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0556C2-D823-4134-AE88-8934175D9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400" y="464400"/>
            <a:ext cx="8136000" cy="1080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b="1" kern="1200">
                <a:latin typeface="Arial" pitchFamily="34" charset="0"/>
                <a:ea typeface="+mj-ea"/>
                <a:cs typeface="Arial" pitchFamily="34" charset="0"/>
              </a:rPr>
              <a:t>Film 3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F0E845F-899F-4DFA-9C88-C011DFA92C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9600" y="4846500"/>
            <a:ext cx="752320" cy="18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1F8AAC4-2748-4E53-A84E-4A6AD65B6C1B}" type="datetime1">
              <a:rPr lang="sv-S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2020-07-03</a:t>
            </a:fld>
            <a:endParaRPr lang="sv-SE" sz="70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47CE735-A9BA-40AA-A932-CAABC2049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990" y="4846500"/>
            <a:ext cx="3038850" cy="18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sv-SE" sz="700" kern="1200" baseline="0">
                <a:latin typeface="Arial" pitchFamily="34" charset="0"/>
                <a:ea typeface="+mn-ea"/>
                <a:cs typeface="Arial" pitchFamily="34" charset="0"/>
              </a:rPr>
              <a:t>Naturvårdsverket | Swedish Environmental Protection Agency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524B748-2ECA-4312-A896-7B182C98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7600" y="4846500"/>
            <a:ext cx="360000" cy="18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844E2AD-2CA4-4022-8F3B-D585D66E2E30}" type="slidenum">
              <a:rPr lang="sv-S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sv-SE" sz="700"/>
          </a:p>
        </p:txBody>
      </p:sp>
      <p:pic>
        <p:nvPicPr>
          <p:cNvPr id="11" name="Platshållare för innehåll 10" descr="En bild som visar utomhus, väg, gräs, tecken&#10;&#10;Automatiskt genererad beskrivning">
            <a:extLst>
              <a:ext uri="{FF2B5EF4-FFF2-40B4-BE49-F238E27FC236}">
                <a16:creationId xmlns:a16="http://schemas.microsoft.com/office/drawing/2014/main" id="{37EAA1B8-89CE-4A0C-9C79-CC00D13B53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4800" y="1706400"/>
            <a:ext cx="2775600" cy="2775600"/>
          </a:xfrm>
          <a:noFill/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86B62191-F7E0-40F4-80EA-A81DBD6E32B8}"/>
              </a:ext>
            </a:extLst>
          </p:cNvPr>
          <p:cNvSpPr txBox="1"/>
          <p:nvPr/>
        </p:nvSpPr>
        <p:spPr>
          <a:xfrm>
            <a:off x="4320000" y="1620000"/>
            <a:ext cx="3686400" cy="28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52000">
              <a:lnSpc>
                <a:spcPct val="90000"/>
              </a:lnSpc>
              <a:spcBef>
                <a:spcPct val="20000"/>
              </a:spcBef>
            </a:pPr>
            <a:r>
              <a:rPr lang="sv-SE" sz="1400">
                <a:latin typeface="Arial" pitchFamily="34" charset="0"/>
                <a:cs typeface="Arial" pitchFamily="34" charset="0"/>
              </a:rPr>
              <a:t>Den tredje filmen handlar om att ställa husvagn och husbil endast på tillåtna parkeringsplatser, att hålla avstånd till bostadshus om du tältar och att utforska nya naturreservat. </a:t>
            </a:r>
          </a:p>
          <a:p>
            <a:pPr indent="-252000">
              <a:lnSpc>
                <a:spcPct val="90000"/>
              </a:lnSpc>
              <a:spcBef>
                <a:spcPct val="20000"/>
              </a:spcBef>
            </a:pPr>
            <a:endParaRPr lang="sv-SE" sz="1400" b="1">
              <a:latin typeface="Arial" pitchFamily="34" charset="0"/>
              <a:cs typeface="Arial" pitchFamily="34" charset="0"/>
            </a:endParaRPr>
          </a:p>
          <a:p>
            <a:pPr indent="-252000">
              <a:lnSpc>
                <a:spcPct val="90000"/>
              </a:lnSpc>
              <a:spcBef>
                <a:spcPct val="20000"/>
              </a:spcBef>
            </a:pPr>
            <a:r>
              <a:rPr lang="sv-SE" sz="1400" b="1">
                <a:latin typeface="Arial" pitchFamily="34" charset="0"/>
                <a:cs typeface="Arial" pitchFamily="34" charset="0"/>
              </a:rPr>
              <a:t>Förslag på text till inlägg</a:t>
            </a:r>
          </a:p>
          <a:p>
            <a:pPr indent="-252000">
              <a:lnSpc>
                <a:spcPct val="90000"/>
              </a:lnSpc>
              <a:spcBef>
                <a:spcPct val="20000"/>
              </a:spcBef>
            </a:pPr>
            <a:endParaRPr lang="sv-SE" sz="1400" b="1">
              <a:latin typeface="Arial" pitchFamily="34" charset="0"/>
              <a:cs typeface="Arial" pitchFamily="34" charset="0"/>
            </a:endParaRPr>
          </a:p>
          <a:p>
            <a:pPr indent="-252000">
              <a:lnSpc>
                <a:spcPct val="90000"/>
              </a:lnSpc>
              <a:spcBef>
                <a:spcPct val="20000"/>
              </a:spcBef>
            </a:pPr>
            <a:r>
              <a:rPr lang="sv-SE" sz="1400">
                <a:latin typeface="Arial" pitchFamily="34" charset="0"/>
                <a:cs typeface="Arial" pitchFamily="34" charset="0"/>
              </a:rPr>
              <a:t>Naturen ger oss möjlighet att med avstånd umgås med nära och köra just nu. Upplev naturen tillsammans. Välkommen ut i sommar! 🌿🌸</a:t>
            </a:r>
          </a:p>
          <a:p>
            <a:pPr indent="-252000">
              <a:lnSpc>
                <a:spcPct val="90000"/>
              </a:lnSpc>
              <a:spcBef>
                <a:spcPct val="20000"/>
              </a:spcBef>
            </a:pPr>
            <a:endParaRPr lang="sv-SE" sz="1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461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0556C2-D823-4134-AE88-8934175D9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400" y="464400"/>
            <a:ext cx="8136000" cy="1080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b="1" kern="1200">
                <a:latin typeface="Arial" pitchFamily="34" charset="0"/>
                <a:ea typeface="+mj-ea"/>
                <a:cs typeface="Arial" pitchFamily="34" charset="0"/>
              </a:rPr>
              <a:t>Film 4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F0E845F-899F-4DFA-9C88-C011DFA92C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9600" y="4846500"/>
            <a:ext cx="752320" cy="18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1F8AAC4-2748-4E53-A84E-4A6AD65B6C1B}" type="datetime1">
              <a:rPr lang="sv-S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2020-07-03</a:t>
            </a:fld>
            <a:endParaRPr lang="sv-SE" sz="70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47CE735-A9BA-40AA-A932-CAABC2049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990" y="4846500"/>
            <a:ext cx="3038850" cy="18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sv-SE" sz="700" kern="1200" baseline="0">
                <a:latin typeface="Arial" pitchFamily="34" charset="0"/>
                <a:ea typeface="+mn-ea"/>
                <a:cs typeface="Arial" pitchFamily="34" charset="0"/>
              </a:rPr>
              <a:t>Naturvårdsverket | Swedish Environmental Protection Agency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524B748-2ECA-4312-A896-7B182C98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7600" y="4846500"/>
            <a:ext cx="360000" cy="18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844E2AD-2CA4-4022-8F3B-D585D66E2E30}" type="slidenum">
              <a:rPr lang="sv-S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sv-SE" sz="700"/>
          </a:p>
        </p:txBody>
      </p:sp>
      <p:pic>
        <p:nvPicPr>
          <p:cNvPr id="11" name="Platshållare för innehåll 10" descr="En bild som visar utomhus, växt, blomma, gräs&#10;&#10;Automatiskt genererad beskrivning">
            <a:extLst>
              <a:ext uri="{FF2B5EF4-FFF2-40B4-BE49-F238E27FC236}">
                <a16:creationId xmlns:a16="http://schemas.microsoft.com/office/drawing/2014/main" id="{C6CF6DAF-1F17-4F9B-829A-0682FDF797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4800" y="1706400"/>
            <a:ext cx="2775600" cy="2775600"/>
          </a:xfrm>
          <a:noFill/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86B62191-F7E0-40F4-80EA-A81DBD6E32B8}"/>
              </a:ext>
            </a:extLst>
          </p:cNvPr>
          <p:cNvSpPr txBox="1"/>
          <p:nvPr/>
        </p:nvSpPr>
        <p:spPr>
          <a:xfrm>
            <a:off x="4320000" y="1620000"/>
            <a:ext cx="3686400" cy="28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52000">
              <a:lnSpc>
                <a:spcPct val="90000"/>
              </a:lnSpc>
              <a:spcBef>
                <a:spcPct val="20000"/>
              </a:spcBef>
            </a:pPr>
            <a:r>
              <a:rPr lang="sv-SE" sz="1700">
                <a:latin typeface="Arial" pitchFamily="34" charset="0"/>
                <a:cs typeface="Arial" pitchFamily="34" charset="0"/>
              </a:rPr>
              <a:t>Den fjärden filmen handlar om att hålla avstånd till andra människor, djur och bostadshus och inte trampa på växande grödor. </a:t>
            </a:r>
          </a:p>
          <a:p>
            <a:pPr indent="-252000">
              <a:lnSpc>
                <a:spcPct val="90000"/>
              </a:lnSpc>
              <a:spcBef>
                <a:spcPct val="20000"/>
              </a:spcBef>
            </a:pPr>
            <a:endParaRPr lang="sv-SE" sz="1700" b="1">
              <a:latin typeface="Arial" pitchFamily="34" charset="0"/>
              <a:cs typeface="Arial" pitchFamily="34" charset="0"/>
            </a:endParaRPr>
          </a:p>
          <a:p>
            <a:pPr indent="-252000">
              <a:lnSpc>
                <a:spcPct val="90000"/>
              </a:lnSpc>
              <a:spcBef>
                <a:spcPct val="20000"/>
              </a:spcBef>
            </a:pPr>
            <a:r>
              <a:rPr lang="sv-SE" sz="1700" b="1">
                <a:latin typeface="Arial" pitchFamily="34" charset="0"/>
                <a:cs typeface="Arial" pitchFamily="34" charset="0"/>
              </a:rPr>
              <a:t>Förslag på text till inlägg</a:t>
            </a:r>
          </a:p>
          <a:p>
            <a:pPr indent="-252000">
              <a:lnSpc>
                <a:spcPct val="90000"/>
              </a:lnSpc>
              <a:spcBef>
                <a:spcPct val="20000"/>
              </a:spcBef>
            </a:pPr>
            <a:endParaRPr lang="sv-SE" sz="1700" b="1">
              <a:latin typeface="Arial" pitchFamily="34" charset="0"/>
              <a:cs typeface="Arial" pitchFamily="34" charset="0"/>
            </a:endParaRPr>
          </a:p>
          <a:p>
            <a:pPr indent="-252000">
              <a:lnSpc>
                <a:spcPct val="90000"/>
              </a:lnSpc>
              <a:spcBef>
                <a:spcPct val="20000"/>
              </a:spcBef>
            </a:pPr>
            <a:r>
              <a:rPr lang="sv-SE" sz="1700">
                <a:latin typeface="Arial" pitchFamily="34" charset="0"/>
                <a:cs typeface="Arial" pitchFamily="34" charset="0"/>
              </a:rPr>
              <a:t>Njut av naturen, den här sommaren, men även nästa, och nästa. Välkommen ut i sommar! 🍃🐝</a:t>
            </a:r>
          </a:p>
          <a:p>
            <a:pPr indent="-252000">
              <a:lnSpc>
                <a:spcPct val="90000"/>
              </a:lnSpc>
              <a:spcBef>
                <a:spcPct val="20000"/>
              </a:spcBef>
            </a:pPr>
            <a:endParaRPr lang="sv-SE" sz="17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731715"/>
      </p:ext>
    </p:extLst>
  </p:cSld>
  <p:clrMapOvr>
    <a:masterClrMapping/>
  </p:clrMapOvr>
</p:sld>
</file>

<file path=ppt/theme/theme1.xml><?xml version="1.0" encoding="utf-8"?>
<a:theme xmlns:a="http://schemas.openxmlformats.org/drawingml/2006/main" name="NV-9-16-pptmall">
  <a:themeElements>
    <a:clrScheme name="NV 1 BLU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A7E92"/>
      </a:accent1>
      <a:accent2>
        <a:srgbClr val="8DB9E5"/>
      </a:accent2>
      <a:accent3>
        <a:srgbClr val="7E99AA"/>
      </a:accent3>
      <a:accent4>
        <a:srgbClr val="FFD451"/>
      </a:accent4>
      <a:accent5>
        <a:srgbClr val="ECAC00"/>
      </a:accent5>
      <a:accent6>
        <a:srgbClr val="C79316"/>
      </a:accent6>
      <a:hlink>
        <a:srgbClr val="0000FF"/>
      </a:hlink>
      <a:folHlink>
        <a:srgbClr val="800080"/>
      </a:folHlink>
    </a:clrScheme>
    <a:fontScheme name="Naturvårdsverk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t-180605.pptx" id="{27DE7B3B-CD40-49AC-95D8-DD8DB7AD80D4}" vid="{336341B7-7227-4206-B1E4-BAB1583F373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FBC139F85217441B43FC2B5FD2D10C6" ma:contentTypeVersion="11" ma:contentTypeDescription="Skapa ett nytt dokument." ma:contentTypeScope="" ma:versionID="b44f316c1774ac754c918f91f8452385">
  <xsd:schema xmlns:xsd="http://www.w3.org/2001/XMLSchema" xmlns:xs="http://www.w3.org/2001/XMLSchema" xmlns:p="http://schemas.microsoft.com/office/2006/metadata/properties" xmlns:ns3="7360a1c1-210a-4150-b0c0-6b93b764b5cd" xmlns:ns4="ba20e272-96f0-48fd-95e5-91515a04ddca" targetNamespace="http://schemas.microsoft.com/office/2006/metadata/properties" ma:root="true" ma:fieldsID="88b4edef47d9865dbb3f5b2e867ac9a7" ns3:_="" ns4:_="">
    <xsd:import namespace="7360a1c1-210a-4150-b0c0-6b93b764b5cd"/>
    <xsd:import namespace="ba20e272-96f0-48fd-95e5-91515a04dd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0a1c1-210a-4150-b0c0-6b93b764b5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0e272-96f0-48fd-95e5-91515a04ddc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835E47-2C11-4858-994F-705B1C75A8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EB239C-5847-45F6-BAF9-9D62ECE01F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60a1c1-210a-4150-b0c0-6b93b764b5cd"/>
    <ds:schemaRef ds:uri="ba20e272-96f0-48fd-95e5-91515a04dd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E48883-D8CB-49DB-A990-09DD24BD2DBB}">
  <ds:schemaRefs>
    <ds:schemaRef ds:uri="ba20e272-96f0-48fd-95e5-91515a04ddca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7360a1c1-210a-4150-b0c0-6b93b764b5c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Office PowerPoint</Application>
  <PresentationFormat>Bildspel på skärmen (16:9)</PresentationFormat>
  <Paragraphs>75</Paragraphs>
  <Slides>6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NV-9-16-pptmall</vt:lpstr>
      <vt:lpstr>PowerPoint-presentation</vt:lpstr>
      <vt:lpstr>Så här använder du materialet</vt:lpstr>
      <vt:lpstr>Film 1</vt:lpstr>
      <vt:lpstr>Film 2</vt:lpstr>
      <vt:lpstr>Film 3</vt:lpstr>
      <vt:lpstr>Film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Helsing, Susanna</dc:creator>
  <cp:lastModifiedBy>Helsing, Susanna</cp:lastModifiedBy>
  <cp:revision>1</cp:revision>
  <dcterms:created xsi:type="dcterms:W3CDTF">2020-07-03T08:31:31Z</dcterms:created>
  <dcterms:modified xsi:type="dcterms:W3CDTF">2020-07-03T08:31:50Z</dcterms:modified>
</cp:coreProperties>
</file>