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63.xml" ContentType="application/vnd.openxmlformats-officedocument.presentationml.slideLayout+xml"/>
  <Override PartName="/ppt/notesMasters/notesMaster1.xml" ContentType="application/vnd.openxmlformats-officedocument.presentationml.notesMaster+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6" r:id="rId1"/>
    <p:sldMasterId id="2147483981" r:id="rId2"/>
  </p:sldMasterIdLst>
  <p:notesMasterIdLst>
    <p:notesMasterId r:id="rId14"/>
  </p:notesMasterIdLst>
  <p:sldIdLst>
    <p:sldId id="272" r:id="rId3"/>
    <p:sldId id="297" r:id="rId4"/>
    <p:sldId id="298" r:id="rId5"/>
    <p:sldId id="296" r:id="rId6"/>
    <p:sldId id="270" r:id="rId7"/>
    <p:sldId id="271" r:id="rId8"/>
    <p:sldId id="263" r:id="rId9"/>
    <p:sldId id="264" r:id="rId10"/>
    <p:sldId id="265" r:id="rId11"/>
    <p:sldId id="266" r:id="rId12"/>
    <p:sldId id="267" r:id="rId13"/>
  </p:sldIdLst>
  <p:sldSz cx="12192000" cy="6858000"/>
  <p:notesSz cx="6858000" cy="9144000"/>
  <p:custDataLst>
    <p:tags r:id="rId15"/>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6200"/>
    <a:srgbClr val="8C8C8C"/>
    <a:srgbClr val="0A6666"/>
    <a:srgbClr val="E6E6E6"/>
    <a:srgbClr val="A3D3D0"/>
    <a:srgbClr val="BCE3E2"/>
    <a:srgbClr val="D3EAE9"/>
    <a:srgbClr val="1C726E"/>
    <a:srgbClr val="20827D"/>
    <a:srgbClr val="97D1D1"/>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051" autoAdjust="0"/>
  </p:normalViewPr>
  <p:slideViewPr>
    <p:cSldViewPr snapToGrid="0" showGuides="1">
      <p:cViewPr varScale="1">
        <p:scale>
          <a:sx n="55" d="100"/>
          <a:sy n="55" d="100"/>
        </p:scale>
        <p:origin x="1096" y="28"/>
      </p:cViewPr>
      <p:guideLst>
        <p:guide orient="horz" pos="2183"/>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EEB0F2-9DD3-4214-A3B2-21EC891AAF17}" type="datetimeFigureOut">
              <a:rPr lang="sv-SE" smtClean="0"/>
              <a:t>2023-11-21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217EEF-02C6-4B05-90BF-C85023F5C3D0}" type="slidenum">
              <a:rPr lang="sv-SE" smtClean="0"/>
              <a:t>‹#›</a:t>
            </a:fld>
            <a:endParaRPr lang="sv-SE"/>
          </a:p>
        </p:txBody>
      </p:sp>
    </p:spTree>
    <p:extLst>
      <p:ext uri="{BB962C8B-B14F-4D97-AF65-F5344CB8AC3E}">
        <p14:creationId xmlns:p14="http://schemas.microsoft.com/office/powerpoint/2010/main" val="777705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fld id="{4A50BFFE-AE08-4388-A452-C9CA6EB03C0B}" type="slidenum">
              <a:rPr lang="sv-SE" smtClean="0"/>
              <a:pPr/>
              <a:t>1</a:t>
            </a:fld>
            <a:endParaRPr lang="sv-SE"/>
          </a:p>
        </p:txBody>
      </p:sp>
    </p:spTree>
    <p:extLst>
      <p:ext uri="{BB962C8B-B14F-4D97-AF65-F5344CB8AC3E}">
        <p14:creationId xmlns:p14="http://schemas.microsoft.com/office/powerpoint/2010/main" val="908082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kern="1200" dirty="0">
                <a:solidFill>
                  <a:schemeClr val="tx1"/>
                </a:solidFill>
                <a:effectLst/>
                <a:latin typeface="+mn-lt"/>
                <a:ea typeface="+mn-ea"/>
                <a:cs typeface="+mn-cs"/>
              </a:rPr>
              <a:t>På livsmedelsverket arbetar vi med</a:t>
            </a:r>
            <a:r>
              <a:rPr lang="sv-SE" sz="1200" b="0" kern="1200" baseline="0" dirty="0">
                <a:solidFill>
                  <a:schemeClr val="tx1"/>
                </a:solidFill>
                <a:effectLst/>
                <a:latin typeface="+mn-lt"/>
                <a:ea typeface="+mn-ea"/>
                <a:cs typeface="+mn-cs"/>
              </a:rPr>
              <a:t> att</a:t>
            </a:r>
            <a:r>
              <a:rPr lang="sv-SE" sz="1200" b="0" kern="1200" dirty="0">
                <a:solidFill>
                  <a:schemeClr val="tx1"/>
                </a:solidFill>
                <a:effectLst/>
                <a:latin typeface="+mn-lt"/>
                <a:ea typeface="+mn-ea"/>
                <a:cs typeface="+mn-cs"/>
              </a:rPr>
              <a:t> </a:t>
            </a:r>
            <a:r>
              <a:rPr lang="sv-SE" sz="1200" b="1" kern="1200" dirty="0">
                <a:solidFill>
                  <a:schemeClr val="tx1"/>
                </a:solidFill>
                <a:effectLst/>
                <a:latin typeface="+mn-lt"/>
                <a:ea typeface="+mn-ea"/>
                <a:cs typeface="+mn-cs"/>
              </a:rPr>
              <a:t>försöka lägga ihop hela bilden gällande exponering för PFAS från mat och dricksvatten.</a:t>
            </a:r>
          </a:p>
          <a:p>
            <a:r>
              <a:rPr lang="sv-SE" sz="1200" b="1" kern="1200" dirty="0">
                <a:solidFill>
                  <a:schemeClr val="tx1"/>
                </a:solidFill>
                <a:effectLst/>
                <a:latin typeface="+mn-lt"/>
                <a:ea typeface="+mn-ea"/>
                <a:cs typeface="+mn-cs"/>
              </a:rPr>
              <a:t>RU- förbud papper och kartong – </a:t>
            </a:r>
            <a:r>
              <a:rPr lang="sv-SE" sz="1200" b="0" kern="1200" dirty="0">
                <a:solidFill>
                  <a:schemeClr val="tx1"/>
                </a:solidFill>
                <a:effectLst/>
                <a:latin typeface="+mn-lt"/>
                <a:ea typeface="+mn-ea"/>
                <a:cs typeface="+mn-cs"/>
              </a:rPr>
              <a:t>saknades data, inte tillräckligt med underlag för att sätta ett förbud. Men hoppas på det totala PFAS-förbudet som </a:t>
            </a:r>
            <a:r>
              <a:rPr lang="sv-SE" sz="1200" b="0" kern="1200" dirty="0" err="1">
                <a:solidFill>
                  <a:schemeClr val="tx1"/>
                </a:solidFill>
                <a:effectLst/>
                <a:latin typeface="+mn-lt"/>
                <a:ea typeface="+mn-ea"/>
                <a:cs typeface="+mn-cs"/>
              </a:rPr>
              <a:t>KemI</a:t>
            </a:r>
            <a:r>
              <a:rPr lang="sv-SE" sz="1200" b="0" kern="1200" dirty="0">
                <a:solidFill>
                  <a:schemeClr val="tx1"/>
                </a:solidFill>
                <a:effectLst/>
                <a:latin typeface="+mn-lt"/>
                <a:ea typeface="+mn-ea"/>
                <a:cs typeface="+mn-cs"/>
              </a:rPr>
              <a:t> driver tillsammans med andra MS.</a:t>
            </a:r>
          </a:p>
          <a:p>
            <a:endParaRPr lang="sv-SE" b="0" dirty="0"/>
          </a:p>
          <a:p>
            <a:endParaRPr lang="sv-SE" b="0" dirty="0"/>
          </a:p>
        </p:txBody>
      </p:sp>
      <p:sp>
        <p:nvSpPr>
          <p:cNvPr id="4" name="Platshållare för bildnummer 3"/>
          <p:cNvSpPr>
            <a:spLocks noGrp="1"/>
          </p:cNvSpPr>
          <p:nvPr>
            <p:ph type="sldNum" sz="quarter" idx="10"/>
          </p:nvPr>
        </p:nvSpPr>
        <p:spPr/>
        <p:txBody>
          <a:bodyPr/>
          <a:lstStyle/>
          <a:p>
            <a:fld id="{4A50BFFE-AE08-4388-A452-C9CA6EB03C0B}" type="slidenum">
              <a:rPr lang="sv-SE" smtClean="0"/>
              <a:pPr/>
              <a:t>2</a:t>
            </a:fld>
            <a:endParaRPr lang="sv-SE"/>
          </a:p>
        </p:txBody>
      </p:sp>
    </p:spTree>
    <p:extLst>
      <p:ext uri="{BB962C8B-B14F-4D97-AF65-F5344CB8AC3E}">
        <p14:creationId xmlns:p14="http://schemas.microsoft.com/office/powerpoint/2010/main" val="2175585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0" kern="1200" dirty="0">
              <a:solidFill>
                <a:schemeClr val="tx1"/>
              </a:solidFill>
              <a:effectLst/>
              <a:latin typeface="+mn-lt"/>
              <a:ea typeface="+mn-ea"/>
              <a:cs typeface="+mn-cs"/>
            </a:endParaRPr>
          </a:p>
          <a:p>
            <a:r>
              <a:rPr lang="sv-SE" sz="1200" b="1" kern="1200" baseline="0" dirty="0">
                <a:solidFill>
                  <a:schemeClr val="tx1"/>
                </a:solidFill>
                <a:effectLst/>
                <a:latin typeface="+mn-lt"/>
                <a:ea typeface="+mn-ea"/>
                <a:cs typeface="+mn-cs"/>
              </a:rPr>
              <a:t>Sist men inte minst så arbetar vi mycket med kommunikation inom dessa frågor.</a:t>
            </a:r>
            <a:endParaRPr lang="sv-SE" sz="1200" b="1" kern="1200" dirty="0">
              <a:solidFill>
                <a:schemeClr val="tx1"/>
              </a:solidFill>
              <a:effectLst/>
              <a:latin typeface="+mn-lt"/>
              <a:ea typeface="+mn-ea"/>
              <a:cs typeface="+mn-cs"/>
            </a:endParaRPr>
          </a:p>
          <a:p>
            <a:endParaRPr lang="sv-SE" b="0" dirty="0">
              <a:effectLst/>
            </a:endParaRPr>
          </a:p>
          <a:p>
            <a:endParaRPr lang="sv-SE" b="0" dirty="0"/>
          </a:p>
          <a:p>
            <a:endParaRPr lang="sv-SE" b="0" dirty="0"/>
          </a:p>
        </p:txBody>
      </p:sp>
      <p:sp>
        <p:nvSpPr>
          <p:cNvPr id="4" name="Platshållare för bildnummer 3"/>
          <p:cNvSpPr>
            <a:spLocks noGrp="1"/>
          </p:cNvSpPr>
          <p:nvPr>
            <p:ph type="sldNum" sz="quarter" idx="10"/>
          </p:nvPr>
        </p:nvSpPr>
        <p:spPr/>
        <p:txBody>
          <a:bodyPr/>
          <a:lstStyle/>
          <a:p>
            <a:fld id="{4A50BFFE-AE08-4388-A452-C9CA6EB03C0B}" type="slidenum">
              <a:rPr lang="sv-SE" smtClean="0"/>
              <a:pPr/>
              <a:t>3</a:t>
            </a:fld>
            <a:endParaRPr lang="sv-SE"/>
          </a:p>
        </p:txBody>
      </p:sp>
    </p:spTree>
    <p:extLst>
      <p:ext uri="{BB962C8B-B14F-4D97-AF65-F5344CB8AC3E}">
        <p14:creationId xmlns:p14="http://schemas.microsoft.com/office/powerpoint/2010/main" val="1748105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PFAS i mat och dricksvatten inte är ett enskilt svenskt problem.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Samtidigt som fisk är nyttigt pekar</a:t>
            </a:r>
            <a:r>
              <a:rPr lang="sv-SE" sz="1200" b="1" kern="1200" baseline="0" dirty="0">
                <a:solidFill>
                  <a:schemeClr val="tx1"/>
                </a:solidFill>
                <a:effectLst/>
                <a:latin typeface="+mn-lt"/>
                <a:ea typeface="+mn-ea"/>
                <a:cs typeface="+mn-cs"/>
              </a:rPr>
              <a:t> </a:t>
            </a:r>
            <a:r>
              <a:rPr lang="sv-SE" sz="1200" b="1" kern="1200" dirty="0" err="1">
                <a:solidFill>
                  <a:schemeClr val="tx1"/>
                </a:solidFill>
                <a:effectLst/>
                <a:latin typeface="+mn-lt"/>
                <a:ea typeface="+mn-ea"/>
                <a:cs typeface="+mn-cs"/>
              </a:rPr>
              <a:t>Efsa</a:t>
            </a:r>
            <a:r>
              <a:rPr lang="sv-SE" sz="1200" b="1" kern="1200" dirty="0">
                <a:solidFill>
                  <a:schemeClr val="tx1"/>
                </a:solidFill>
                <a:effectLst/>
                <a:latin typeface="+mn-lt"/>
                <a:ea typeface="+mn-ea"/>
                <a:cs typeface="+mn-cs"/>
              </a:rPr>
              <a:t> ut fisk som en stor källa till PFAS men även till dioxin, kvicksilver och PCB. </a:t>
            </a:r>
            <a:r>
              <a:rPr lang="sv-SE" sz="1200" kern="1200" dirty="0">
                <a:solidFill>
                  <a:schemeClr val="tx1"/>
                </a:solidFill>
                <a:effectLst/>
                <a:latin typeface="+mn-lt"/>
                <a:ea typeface="+mn-ea"/>
                <a:cs typeface="+mn-cs"/>
              </a:rPr>
              <a:t>EU-KOM har därför </a:t>
            </a:r>
            <a:r>
              <a:rPr lang="sv-SE" sz="1200" b="1" kern="1200" dirty="0">
                <a:solidFill>
                  <a:schemeClr val="tx1"/>
                </a:solidFill>
                <a:effectLst/>
                <a:latin typeface="+mn-lt"/>
                <a:ea typeface="+mn-ea"/>
                <a:cs typeface="+mn-cs"/>
              </a:rPr>
              <a:t>beställt en risk- och nyttovärdering </a:t>
            </a:r>
            <a:r>
              <a:rPr lang="sv-SE" sz="1200" kern="1200" dirty="0">
                <a:solidFill>
                  <a:schemeClr val="tx1"/>
                </a:solidFill>
                <a:effectLst/>
                <a:latin typeface="+mn-lt"/>
                <a:ea typeface="+mn-ea"/>
                <a:cs typeface="+mn-cs"/>
              </a:rPr>
              <a:t>av fisk från </a:t>
            </a:r>
            <a:r>
              <a:rPr lang="sv-SE" sz="1200" kern="1200" dirty="0" err="1">
                <a:solidFill>
                  <a:schemeClr val="tx1"/>
                </a:solidFill>
                <a:effectLst/>
                <a:latin typeface="+mn-lt"/>
                <a:ea typeface="+mn-ea"/>
                <a:cs typeface="+mn-cs"/>
              </a:rPr>
              <a:t>Efsa</a:t>
            </a:r>
            <a:r>
              <a:rPr lang="sv-SE" sz="1200" kern="1200" dirty="0">
                <a:solidFill>
                  <a:schemeClr val="tx1"/>
                </a:solidFill>
                <a:effectLst/>
                <a:latin typeface="+mn-lt"/>
                <a:ea typeface="+mn-ea"/>
                <a:cs typeface="+mn-cs"/>
              </a:rPr>
              <a:t>. Den värderingen är tänkt som en hjälp för medlemsstaterna att kunna hantera frågor som den vi diskuterar idag.  </a:t>
            </a:r>
            <a:r>
              <a:rPr lang="sv-SE" sz="1200" b="1" kern="1200" dirty="0">
                <a:solidFill>
                  <a:schemeClr val="tx1"/>
                </a:solidFill>
                <a:effectLst/>
                <a:latin typeface="+mn-lt"/>
                <a:ea typeface="+mn-ea"/>
                <a:cs typeface="+mn-cs"/>
              </a:rPr>
              <a:t>För dioxin har vi faktiskt exakt samma situation som för PFAS</a:t>
            </a:r>
            <a:r>
              <a:rPr lang="sv-SE" sz="1200" kern="1200" dirty="0">
                <a:solidFill>
                  <a:schemeClr val="tx1"/>
                </a:solidFill>
                <a:effectLst/>
                <a:latin typeface="+mn-lt"/>
                <a:ea typeface="+mn-ea"/>
                <a:cs typeface="+mn-cs"/>
              </a:rPr>
              <a:t>, där</a:t>
            </a:r>
            <a:r>
              <a:rPr lang="sv-SE" sz="1200" kern="1200" baseline="0" dirty="0">
                <a:solidFill>
                  <a:schemeClr val="tx1"/>
                </a:solidFill>
                <a:effectLst/>
                <a:latin typeface="+mn-lt"/>
                <a:ea typeface="+mn-ea"/>
                <a:cs typeface="+mn-cs"/>
              </a:rPr>
              <a:t> TVI också sänkts till så pass låga nivåer att det kommer överskridas. </a:t>
            </a:r>
            <a:r>
              <a:rPr lang="sv-SE" sz="1200" kern="1200" dirty="0">
                <a:solidFill>
                  <a:schemeClr val="tx1"/>
                </a:solidFill>
                <a:effectLst/>
                <a:latin typeface="+mn-lt"/>
                <a:ea typeface="+mn-ea"/>
                <a:cs typeface="+mn-cs"/>
              </a:rPr>
              <a:t>Värderingen beräknas vara färdig tidigast 2025.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Parallellt arbetar EU-KOM</a:t>
            </a:r>
            <a:r>
              <a:rPr lang="sv-SE" sz="1200" b="1" kern="1200" baseline="0" dirty="0">
                <a:solidFill>
                  <a:schemeClr val="tx1"/>
                </a:solidFill>
                <a:effectLst/>
                <a:latin typeface="+mn-lt"/>
                <a:ea typeface="+mn-ea"/>
                <a:cs typeface="+mn-cs"/>
              </a:rPr>
              <a:t> med att ta fram gränsvärden för PFAS i livsmedel</a:t>
            </a:r>
            <a:r>
              <a:rPr lang="sv-SE" sz="1200" kern="1200" baseline="0" dirty="0">
                <a:solidFill>
                  <a:schemeClr val="tx1"/>
                </a:solidFill>
                <a:effectLst/>
                <a:latin typeface="+mn-lt"/>
                <a:ea typeface="+mn-ea"/>
                <a:cs typeface="+mn-cs"/>
              </a:rPr>
              <a:t>. Dessa tas fram enligt </a:t>
            </a:r>
            <a:r>
              <a:rPr lang="sv-SE" sz="1200" b="1" kern="1200" baseline="0" dirty="0">
                <a:solidFill>
                  <a:schemeClr val="tx1"/>
                </a:solidFill>
                <a:effectLst/>
                <a:latin typeface="+mn-lt"/>
                <a:ea typeface="+mn-ea"/>
                <a:cs typeface="+mn-cs"/>
              </a:rPr>
              <a:t>ALARA</a:t>
            </a:r>
            <a:r>
              <a:rPr lang="sv-SE" sz="1200" kern="1200" baseline="0" dirty="0">
                <a:solidFill>
                  <a:schemeClr val="tx1"/>
                </a:solidFill>
                <a:effectLst/>
                <a:latin typeface="+mn-lt"/>
                <a:ea typeface="+mn-ea"/>
                <a:cs typeface="+mn-cs"/>
              </a:rPr>
              <a:t> (as </a:t>
            </a:r>
            <a:r>
              <a:rPr lang="sv-SE" sz="1200" kern="1200" baseline="0" dirty="0" err="1">
                <a:solidFill>
                  <a:schemeClr val="tx1"/>
                </a:solidFill>
                <a:effectLst/>
                <a:latin typeface="+mn-lt"/>
                <a:ea typeface="+mn-ea"/>
                <a:cs typeface="+mn-cs"/>
              </a:rPr>
              <a:t>low</a:t>
            </a:r>
            <a:r>
              <a:rPr lang="sv-SE" sz="1200" kern="1200" baseline="0" dirty="0">
                <a:solidFill>
                  <a:schemeClr val="tx1"/>
                </a:solidFill>
                <a:effectLst/>
                <a:latin typeface="+mn-lt"/>
                <a:ea typeface="+mn-ea"/>
                <a:cs typeface="+mn-cs"/>
              </a:rPr>
              <a:t> as </a:t>
            </a:r>
            <a:r>
              <a:rPr lang="sv-SE" sz="1200" kern="1200" baseline="0" dirty="0" err="1">
                <a:solidFill>
                  <a:schemeClr val="tx1"/>
                </a:solidFill>
                <a:effectLst/>
                <a:latin typeface="+mn-lt"/>
                <a:ea typeface="+mn-ea"/>
                <a:cs typeface="+mn-cs"/>
              </a:rPr>
              <a:t>reasonable</a:t>
            </a:r>
            <a:r>
              <a:rPr lang="sv-SE" sz="1200" kern="1200" baseline="0" dirty="0">
                <a:solidFill>
                  <a:schemeClr val="tx1"/>
                </a:solidFill>
                <a:effectLst/>
                <a:latin typeface="+mn-lt"/>
                <a:ea typeface="+mn-ea"/>
                <a:cs typeface="+mn-cs"/>
              </a:rPr>
              <a:t> </a:t>
            </a:r>
            <a:r>
              <a:rPr lang="sv-SE" sz="1200" kern="1200" baseline="0" dirty="0" err="1">
                <a:solidFill>
                  <a:schemeClr val="tx1"/>
                </a:solidFill>
                <a:effectLst/>
                <a:latin typeface="+mn-lt"/>
                <a:ea typeface="+mn-ea"/>
                <a:cs typeface="+mn-cs"/>
              </a:rPr>
              <a:t>achievable</a:t>
            </a:r>
            <a:r>
              <a:rPr lang="sv-SE" sz="1200" kern="1200" baseline="0" dirty="0">
                <a:solidFill>
                  <a:schemeClr val="tx1"/>
                </a:solidFill>
                <a:effectLst/>
                <a:latin typeface="+mn-lt"/>
                <a:ea typeface="+mn-ea"/>
                <a:cs typeface="+mn-cs"/>
              </a:rPr>
              <a:t>) vilket innebär att man tar bort de livsmedel med de högsta halterna. Dessa gränsvärden är alltså inte hälsobaserade men det är på det sätt man oftast tar fram gränsvärden för miljögifter och </a:t>
            </a:r>
            <a:r>
              <a:rPr lang="sv-SE" sz="1200" kern="1200" baseline="0" dirty="0" err="1">
                <a:solidFill>
                  <a:schemeClr val="tx1"/>
                </a:solidFill>
                <a:effectLst/>
                <a:latin typeface="+mn-lt"/>
                <a:ea typeface="+mn-ea"/>
                <a:cs typeface="+mn-cs"/>
              </a:rPr>
              <a:t>kontaminanter</a:t>
            </a:r>
            <a:r>
              <a:rPr lang="sv-SE" sz="1200" kern="1200" baseline="0" dirty="0">
                <a:solidFill>
                  <a:schemeClr val="tx1"/>
                </a:solidFill>
                <a:effectLst/>
                <a:latin typeface="+mn-lt"/>
                <a:ea typeface="+mn-ea"/>
                <a:cs typeface="+mn-cs"/>
              </a:rPr>
              <a:t> i livsmedel.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a:solidFill>
                  <a:schemeClr val="tx1"/>
                </a:solidFill>
                <a:effectLst/>
                <a:latin typeface="+mn-lt"/>
                <a:ea typeface="+mn-ea"/>
                <a:cs typeface="+mn-cs"/>
              </a:rPr>
              <a:t>KOM väntar naturligtvis också på den risk- och nyttoanalys som görs på fisk.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baseline="0" dirty="0">
                <a:solidFill>
                  <a:schemeClr val="tx1"/>
                </a:solidFill>
                <a:effectLst/>
                <a:latin typeface="+mn-lt"/>
                <a:ea typeface="+mn-ea"/>
                <a:cs typeface="+mn-cs"/>
              </a:rPr>
              <a:t>Så är det till exempel med gränsvärdena för både dioxin och kvicksilver i fisk.</a:t>
            </a:r>
            <a:r>
              <a:rPr lang="sv-SE" sz="1200" kern="1200" baseline="0" dirty="0">
                <a:solidFill>
                  <a:schemeClr val="tx1"/>
                </a:solidFill>
                <a:effectLst/>
                <a:latin typeface="+mn-lt"/>
                <a:ea typeface="+mn-ea"/>
                <a:cs typeface="+mn-cs"/>
              </a:rPr>
              <a:t> De gränsvärden som finns skyddar inte alls mot för höga intag av dessa </a:t>
            </a:r>
            <a:r>
              <a:rPr lang="sv-SE" sz="1200" kern="1200" baseline="0" dirty="0" err="1">
                <a:solidFill>
                  <a:schemeClr val="tx1"/>
                </a:solidFill>
                <a:effectLst/>
                <a:latin typeface="+mn-lt"/>
                <a:ea typeface="+mn-ea"/>
                <a:cs typeface="+mn-cs"/>
              </a:rPr>
              <a:t>kontaminater</a:t>
            </a:r>
            <a:r>
              <a:rPr lang="sv-SE" sz="1200" kern="1200" baseline="0" dirty="0">
                <a:solidFill>
                  <a:schemeClr val="tx1"/>
                </a:solidFill>
                <a:effectLst/>
                <a:latin typeface="+mn-lt"/>
                <a:ea typeface="+mn-ea"/>
                <a:cs typeface="+mn-cs"/>
              </a:rPr>
              <a:t>, eftersom </a:t>
            </a:r>
            <a:r>
              <a:rPr lang="sv-SE" sz="1200" b="1" kern="1200" baseline="0" dirty="0">
                <a:solidFill>
                  <a:schemeClr val="tx1"/>
                </a:solidFill>
                <a:effectLst/>
                <a:latin typeface="+mn-lt"/>
                <a:ea typeface="+mn-ea"/>
                <a:cs typeface="+mn-cs"/>
              </a:rPr>
              <a:t>exponeringen beror av både halten i fisken men också så klart på hur mycket man äter. </a:t>
            </a:r>
            <a:r>
              <a:rPr lang="sv-SE" sz="1200" kern="1200" baseline="0" dirty="0">
                <a:solidFill>
                  <a:schemeClr val="tx1"/>
                </a:solidFill>
                <a:effectLst/>
                <a:latin typeface="+mn-lt"/>
                <a:ea typeface="+mn-ea"/>
                <a:cs typeface="+mn-cs"/>
              </a:rPr>
              <a:t> </a:t>
            </a:r>
          </a:p>
        </p:txBody>
      </p:sp>
      <p:sp>
        <p:nvSpPr>
          <p:cNvPr id="4" name="Platshållare för bildnummer 3"/>
          <p:cNvSpPr>
            <a:spLocks noGrp="1"/>
          </p:cNvSpPr>
          <p:nvPr>
            <p:ph type="sldNum" sz="quarter" idx="10"/>
          </p:nvPr>
        </p:nvSpPr>
        <p:spPr/>
        <p:txBody>
          <a:bodyPr/>
          <a:lstStyle/>
          <a:p>
            <a:fld id="{4A50BFFE-AE08-4388-A452-C9CA6EB03C0B}" type="slidenum">
              <a:rPr lang="sv-SE" smtClean="0"/>
              <a:pPr/>
              <a:t>4</a:t>
            </a:fld>
            <a:endParaRPr lang="sv-SE"/>
          </a:p>
        </p:txBody>
      </p:sp>
    </p:spTree>
    <p:extLst>
      <p:ext uri="{BB962C8B-B14F-4D97-AF65-F5344CB8AC3E}">
        <p14:creationId xmlns:p14="http://schemas.microsoft.com/office/powerpoint/2010/main" val="4144603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 Startsida">
    <p:spTree>
      <p:nvGrpSpPr>
        <p:cNvPr id="1" name=""/>
        <p:cNvGrpSpPr/>
        <p:nvPr/>
      </p:nvGrpSpPr>
      <p:grpSpPr>
        <a:xfrm>
          <a:off x="0" y="0"/>
          <a:ext cx="0" cy="0"/>
          <a:chOff x="0" y="0"/>
          <a:chExt cx="0" cy="0"/>
        </a:xfrm>
      </p:grpSpPr>
      <p:sp>
        <p:nvSpPr>
          <p:cNvPr id="10" name="Bar">
            <a:extLst>
              <a:ext uri="{FF2B5EF4-FFF2-40B4-BE49-F238E27FC236}">
                <a16:creationId xmlns:a16="http://schemas.microsoft.com/office/drawing/2014/main" id="{12423EB2-4A04-427F-BDA3-6FCAC4307B99}"/>
              </a:ext>
            </a:extLst>
          </p:cNvPr>
          <p:cNvSpPr/>
          <p:nvPr userDrawn="1"/>
        </p:nvSpPr>
        <p:spPr>
          <a:xfrm rot="5400000" flipV="1">
            <a:off x="-3372988" y="3369812"/>
            <a:ext cx="6861175" cy="115200"/>
          </a:xfrm>
          <a:prstGeom prst="rect">
            <a:avLst/>
          </a:pr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67417" y="369484"/>
            <a:ext cx="2378353" cy="469169"/>
          </a:xfrm>
          <a:prstGeom prst="rect">
            <a:avLst/>
          </a:prstGeom>
        </p:spPr>
      </p:pic>
      <p:sp>
        <p:nvSpPr>
          <p:cNvPr id="9"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110346" y="989814"/>
            <a:ext cx="12081654" cy="5868186"/>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504000" tIns="360000" rIns="540000" anchor="t">
            <a:noAutofit/>
          </a:bodyPr>
          <a:lstStyle>
            <a:lvl1pPr marL="0" indent="0">
              <a:buFontTx/>
              <a:buNone/>
              <a:defRPr sz="1400" b="1" baseline="0">
                <a:solidFill>
                  <a:schemeClr val="accent3">
                    <a:lumMod val="75000"/>
                  </a:schemeClr>
                </a:solidFill>
                <a:latin typeface="+mj-lt"/>
              </a:defRPr>
            </a:lvl1pPr>
          </a:lstStyle>
          <a:p>
            <a:r>
              <a:rPr lang="sv-SE" dirty="0"/>
              <a:t>Montera en bild genom att markera bildramen, gå till menyfliken infoga och klicka på ”Infoga bild” i fliken för Bildbank.  När du sökt upp och valt bild,  välj upplösningen till vänster i rutans nederkant innan du klickar på infoga bild. </a:t>
            </a:r>
            <a:br>
              <a:rPr lang="sv-SE" dirty="0"/>
            </a:br>
            <a:r>
              <a:rPr lang="sv-SE" dirty="0"/>
              <a:t>För en helbild behövs minst 1600 </a:t>
            </a:r>
            <a:r>
              <a:rPr lang="sv-SE" dirty="0" err="1"/>
              <a:t>px</a:t>
            </a:r>
            <a:r>
              <a:rPr lang="sv-SE" dirty="0"/>
              <a:t>. </a:t>
            </a:r>
          </a:p>
        </p:txBody>
      </p:sp>
      <p:sp>
        <p:nvSpPr>
          <p:cNvPr id="13" name="Underrubrik 1"/>
          <p:cNvSpPr>
            <a:spLocks noGrp="1"/>
          </p:cNvSpPr>
          <p:nvPr>
            <p:ph type="subTitle" idx="1" hasCustomPrompt="1"/>
          </p:nvPr>
        </p:nvSpPr>
        <p:spPr>
          <a:xfrm>
            <a:off x="104137" y="5101180"/>
            <a:ext cx="7380000" cy="504000"/>
          </a:xfrm>
          <a:gradFill>
            <a:gsLst>
              <a:gs pos="0">
                <a:srgbClr val="F26808"/>
              </a:gs>
              <a:gs pos="70000">
                <a:srgbClr val="E64011">
                  <a:alpha val="90000"/>
                </a:srgbClr>
              </a:gs>
            </a:gsLst>
            <a:lin ang="0" scaled="0"/>
          </a:gradFill>
        </p:spPr>
        <p:txBody>
          <a:bodyPr vert="horz" wrap="square" lIns="540000" tIns="36000" rIns="144000" bIns="180000" rtlCol="0">
            <a:spAutoFit/>
          </a:bodyPr>
          <a:lstStyle>
            <a:lvl1pPr>
              <a:defRPr lang="sv-SE" sz="1800" b="0" dirty="0">
                <a:solidFill>
                  <a:schemeClr val="bg1"/>
                </a:solidFill>
                <a:latin typeface="+mj-lt"/>
              </a:defRPr>
            </a:lvl1pPr>
          </a:lstStyle>
          <a:p>
            <a:pPr lvl="0" defTabSz="914400">
              <a:lnSpc>
                <a:spcPct val="90000"/>
              </a:lnSpc>
              <a:spcAft>
                <a:spcPts val="1000"/>
              </a:spcAft>
            </a:pPr>
            <a:r>
              <a:rPr lang="sv-SE" dirty="0"/>
              <a:t>Skriv en underrubrik eller ditt namn här</a:t>
            </a:r>
          </a:p>
        </p:txBody>
      </p:sp>
      <p:sp>
        <p:nvSpPr>
          <p:cNvPr id="12" name="Rubrik 1"/>
          <p:cNvSpPr>
            <a:spLocks noGrp="1"/>
          </p:cNvSpPr>
          <p:nvPr>
            <p:ph type="title" hasCustomPrompt="1"/>
          </p:nvPr>
        </p:nvSpPr>
        <p:spPr>
          <a:xfrm>
            <a:off x="104137" y="4273180"/>
            <a:ext cx="7380000" cy="828000"/>
          </a:xfrm>
          <a:gradFill>
            <a:gsLst>
              <a:gs pos="0">
                <a:srgbClr val="F26908"/>
              </a:gs>
              <a:gs pos="70000">
                <a:srgbClr val="E64011">
                  <a:alpha val="90000"/>
                </a:srgbClr>
              </a:gs>
            </a:gsLst>
            <a:lin ang="0" scaled="1"/>
          </a:gradFill>
          <a:ln>
            <a:noFill/>
          </a:ln>
        </p:spPr>
        <p:txBody>
          <a:bodyPr vert="horz" wrap="square" lIns="540000" tIns="288000" rIns="180000" bIns="36000" rtlCol="0" anchor="b">
            <a:spAutoFit/>
          </a:bodyPr>
          <a:lstStyle>
            <a:lvl1pPr>
              <a:defRPr lang="sv-SE" baseline="0">
                <a:solidFill>
                  <a:schemeClr val="bg1"/>
                </a:solidFill>
                <a:cs typeface="Poppins" panose="00000500000000000000" pitchFamily="2" charset="0"/>
              </a:defRPr>
            </a:lvl1pPr>
          </a:lstStyle>
          <a:p>
            <a:pPr marL="0" lvl="0">
              <a:lnSpc>
                <a:spcPct val="100000"/>
              </a:lnSpc>
            </a:pPr>
            <a:r>
              <a:rPr lang="sv-SE" dirty="0"/>
              <a:t>Välkomsthälsning här</a:t>
            </a:r>
          </a:p>
        </p:txBody>
      </p:sp>
    </p:spTree>
    <p:extLst>
      <p:ext uri="{BB962C8B-B14F-4D97-AF65-F5344CB8AC3E}">
        <p14:creationId xmlns:p14="http://schemas.microsoft.com/office/powerpoint/2010/main" val="4110567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0. Halv text och halv bild">
    <p:spTree>
      <p:nvGrpSpPr>
        <p:cNvPr id="1" name=""/>
        <p:cNvGrpSpPr/>
        <p:nvPr/>
      </p:nvGrpSpPr>
      <p:grpSpPr>
        <a:xfrm>
          <a:off x="0" y="0"/>
          <a:ext cx="0" cy="0"/>
          <a:chOff x="0" y="0"/>
          <a:chExt cx="0" cy="0"/>
        </a:xfrm>
      </p:grpSpPr>
      <p:sp>
        <p:nvSpPr>
          <p:cNvPr id="9" name="Bar">
            <a:extLst>
              <a:ext uri="{FF2B5EF4-FFF2-40B4-BE49-F238E27FC236}">
                <a16:creationId xmlns:a16="http://schemas.microsoft.com/office/drawing/2014/main" id="{12423EB2-4A04-427F-BDA3-6FCAC4307B99}"/>
              </a:ext>
            </a:extLst>
          </p:cNvPr>
          <p:cNvSpPr/>
          <p:nvPr/>
        </p:nvSpPr>
        <p:spPr>
          <a:xfrm rot="5400000" flipV="1">
            <a:off x="-3372988" y="3369812"/>
            <a:ext cx="6861175" cy="115200"/>
          </a:xfrm>
          <a:prstGeom prst="rect">
            <a:avLst/>
          </a:pr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1" name="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13744" y="6435633"/>
            <a:ext cx="1721038" cy="339503"/>
          </a:xfrm>
          <a:prstGeom prst="rect">
            <a:avLst/>
          </a:prstGeom>
        </p:spPr>
      </p:pic>
      <p:sp>
        <p:nvSpPr>
          <p:cNvPr id="10"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6292850" y="0"/>
            <a:ext cx="5899149" cy="6858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288000" tIns="360000" rIns="360000" anchor="t">
            <a:noAutofit/>
          </a:bodyPr>
          <a:lstStyle>
            <a:lvl1pPr marL="0" indent="0">
              <a:buFontTx/>
              <a:buNone/>
              <a:defRPr sz="1400" b="1">
                <a:solidFill>
                  <a:schemeClr val="tx2">
                    <a:lumMod val="75000"/>
                    <a:lumOff val="25000"/>
                  </a:schemeClr>
                </a:solidFill>
                <a:latin typeface="+mj-lt"/>
              </a:defRPr>
            </a:lvl1pPr>
          </a:lstStyle>
          <a:p>
            <a:r>
              <a:rPr lang="sv-SE" dirty="0"/>
              <a:t>Montera en bild genom att markera bildramen, gå till menyfliken infoga och klicka på ”Infoga bild” i fliken för Bildbank.  När du sökt upp och valt bild,  välj upplösningen till vänster i rutans nederkant innan du klickar på infoga bild.</a:t>
            </a:r>
          </a:p>
        </p:txBody>
      </p:sp>
      <p:sp>
        <p:nvSpPr>
          <p:cNvPr id="13" name="Platshållare för innehåll 1"/>
          <p:cNvSpPr>
            <a:spLocks noGrp="1"/>
          </p:cNvSpPr>
          <p:nvPr>
            <p:ph sz="half" idx="1" hasCustomPrompt="1"/>
          </p:nvPr>
        </p:nvSpPr>
        <p:spPr>
          <a:xfrm>
            <a:off x="623888" y="1808163"/>
            <a:ext cx="5472113" cy="4500562"/>
          </a:xfrm>
        </p:spPr>
        <p:txBody>
          <a:bodyPr/>
          <a:lstStyle>
            <a:lvl1pPr>
              <a:defRPr sz="2200"/>
            </a:lvl1pPr>
            <a:lvl2pPr>
              <a:defRPr sz="2200"/>
            </a:lvl2pPr>
            <a:lvl3pPr>
              <a:defRPr sz="2000"/>
            </a:lvl3pPr>
            <a:lvl4pPr>
              <a:defRPr sz="2000"/>
            </a:lvl4pPr>
            <a:lvl5pPr>
              <a:defRPr sz="2000"/>
            </a:lvl5pPr>
          </a:lstStyle>
          <a:p>
            <a:pPr lvl="0"/>
            <a:r>
              <a:rPr lang="sv-SE" dirty="0"/>
              <a:t>Skriv in din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Rubrik 1"/>
          <p:cNvSpPr>
            <a:spLocks noGrp="1"/>
          </p:cNvSpPr>
          <p:nvPr>
            <p:ph type="title" hasCustomPrompt="1"/>
          </p:nvPr>
        </p:nvSpPr>
        <p:spPr>
          <a:xfrm>
            <a:off x="623889" y="368301"/>
            <a:ext cx="5472112" cy="1189038"/>
          </a:xfrm>
        </p:spPr>
        <p:txBody>
          <a:bodyPr rIns="0">
            <a:noAutofit/>
          </a:bodyPr>
          <a:lstStyle>
            <a:lvl1pPr algn="l">
              <a:defRPr sz="3400" baseline="0">
                <a:latin typeface="+mj-lt"/>
              </a:defRPr>
            </a:lvl1pPr>
          </a:lstStyle>
          <a:p>
            <a:r>
              <a:rPr lang="sv-SE" dirty="0"/>
              <a:t>Skriv in en rubrik här</a:t>
            </a:r>
          </a:p>
        </p:txBody>
      </p:sp>
    </p:spTree>
    <p:extLst>
      <p:ext uri="{BB962C8B-B14F-4D97-AF65-F5344CB8AC3E}">
        <p14:creationId xmlns:p14="http://schemas.microsoft.com/office/powerpoint/2010/main" val="1084768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Bild med bildtext">
    <p:spTree>
      <p:nvGrpSpPr>
        <p:cNvPr id="1" name=""/>
        <p:cNvGrpSpPr/>
        <p:nvPr/>
      </p:nvGrpSpPr>
      <p:grpSpPr>
        <a:xfrm>
          <a:off x="0" y="0"/>
          <a:ext cx="0" cy="0"/>
          <a:chOff x="0" y="0"/>
          <a:chExt cx="0" cy="0"/>
        </a:xfrm>
      </p:grpSpPr>
      <p:sp>
        <p:nvSpPr>
          <p:cNvPr id="10" name="Platshållare för text 1"/>
          <p:cNvSpPr>
            <a:spLocks noGrp="1"/>
          </p:cNvSpPr>
          <p:nvPr>
            <p:ph type="body" sz="quarter" idx="13" hasCustomPrompt="1"/>
          </p:nvPr>
        </p:nvSpPr>
        <p:spPr>
          <a:xfrm>
            <a:off x="623888" y="1808163"/>
            <a:ext cx="4148137" cy="4500562"/>
          </a:xfrm>
        </p:spPr>
        <p:txBody>
          <a:bodyPr>
            <a:normAutofit/>
          </a:bodyPr>
          <a:lstStyle>
            <a:lvl1pPr>
              <a:defRPr sz="2200"/>
            </a:lvl1pPr>
            <a:lvl2pPr>
              <a:defRPr sz="2200"/>
            </a:lvl2pPr>
            <a:lvl3pPr>
              <a:defRPr sz="2000"/>
            </a:lvl3pPr>
            <a:lvl4pPr>
              <a:defRPr sz="2000"/>
            </a:lvl4pPr>
            <a:lvl5pPr>
              <a:defRPr sz="2000"/>
            </a:lvl5pPr>
          </a:lstStyle>
          <a:p>
            <a:pPr lvl="0"/>
            <a:r>
              <a:rPr lang="sv-SE" dirty="0"/>
              <a:t>Skriv in din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5002590" y="0"/>
            <a:ext cx="7189410" cy="6858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360000" tIns="360000" rIns="540000" anchor="t">
            <a:noAutofit/>
          </a:bodyPr>
          <a:lstStyle>
            <a:lvl1pPr marL="0" indent="0">
              <a:buFontTx/>
              <a:buNone/>
              <a:defRPr sz="1400" b="1" baseline="0">
                <a:solidFill>
                  <a:schemeClr val="accent3">
                    <a:lumMod val="75000"/>
                  </a:schemeClr>
                </a:solidFill>
                <a:latin typeface="+mj-lt"/>
              </a:defRPr>
            </a:lvl1pPr>
          </a:lstStyle>
          <a:p>
            <a:r>
              <a:rPr lang="sv-SE" dirty="0"/>
              <a:t>Montera en bild genom att markera bildramen, gå till menyfliken infoga och klicka på ”Infoga bild” i fliken för Bildbank. </a:t>
            </a:r>
            <a:br>
              <a:rPr lang="sv-SE" dirty="0"/>
            </a:br>
            <a:r>
              <a:rPr lang="sv-SE" dirty="0"/>
              <a:t>När du sökt upp och valt bild,  välj upplösningen till vänster i rutans nederkant innan du klickar på infoga bild.  För en helbild behövs minst 1600 </a:t>
            </a:r>
            <a:r>
              <a:rPr lang="sv-SE" dirty="0" err="1"/>
              <a:t>px</a:t>
            </a:r>
            <a:r>
              <a:rPr lang="sv-SE" dirty="0"/>
              <a:t>. </a:t>
            </a:r>
          </a:p>
        </p:txBody>
      </p:sp>
      <p:sp>
        <p:nvSpPr>
          <p:cNvPr id="2" name="Rubrik 1"/>
          <p:cNvSpPr>
            <a:spLocks noGrp="1"/>
          </p:cNvSpPr>
          <p:nvPr>
            <p:ph type="title" hasCustomPrompt="1"/>
          </p:nvPr>
        </p:nvSpPr>
        <p:spPr>
          <a:xfrm>
            <a:off x="623888" y="368300"/>
            <a:ext cx="4148137" cy="1189038"/>
          </a:xfrm>
        </p:spPr>
        <p:txBody>
          <a:bodyPr anchor="b"/>
          <a:lstStyle>
            <a:lvl1pPr>
              <a:defRPr sz="3200"/>
            </a:lvl1pPr>
          </a:lstStyle>
          <a:p>
            <a:r>
              <a:rPr lang="sv-SE" dirty="0"/>
              <a:t>Kort rubrik här</a:t>
            </a:r>
          </a:p>
        </p:txBody>
      </p:sp>
    </p:spTree>
    <p:extLst>
      <p:ext uri="{BB962C8B-B14F-4D97-AF65-F5344CB8AC3E}">
        <p14:creationId xmlns:p14="http://schemas.microsoft.com/office/powerpoint/2010/main" val="2206589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Text + bild med gardin">
    <p:spTree>
      <p:nvGrpSpPr>
        <p:cNvPr id="1" name=""/>
        <p:cNvGrpSpPr/>
        <p:nvPr/>
      </p:nvGrpSpPr>
      <p:grpSpPr>
        <a:xfrm>
          <a:off x="0" y="0"/>
          <a:ext cx="0" cy="0"/>
          <a:chOff x="0" y="0"/>
          <a:chExt cx="0" cy="0"/>
        </a:xfrm>
      </p:grpSpPr>
      <p:sp>
        <p:nvSpPr>
          <p:cNvPr id="10"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7505700" y="549275"/>
            <a:ext cx="4170363" cy="575945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180000" tIns="360000" rIns="180000" anchor="b">
            <a:noAutofit/>
          </a:bodyPr>
          <a:lstStyle>
            <a:lvl1pPr marL="0" indent="0" algn="r">
              <a:buNone/>
              <a:defRPr sz="1400" b="1" baseline="0">
                <a:solidFill>
                  <a:schemeClr val="tx2"/>
                </a:solidFill>
                <a:latin typeface="+mj-lt"/>
              </a:defRPr>
            </a:lvl1pPr>
          </a:lstStyle>
          <a:p>
            <a:r>
              <a:rPr lang="sv-SE" dirty="0"/>
              <a:t>Montera en bild </a:t>
            </a:r>
            <a:br>
              <a:rPr lang="sv-SE" dirty="0"/>
            </a:br>
            <a:r>
              <a:rPr lang="sv-SE" dirty="0"/>
              <a:t>genom att markera bildramen, </a:t>
            </a:r>
            <a:br>
              <a:rPr lang="sv-SE" dirty="0"/>
            </a:br>
            <a:r>
              <a:rPr lang="sv-SE" dirty="0"/>
              <a:t>gå till menyfliken infoga och </a:t>
            </a:r>
            <a:br>
              <a:rPr lang="sv-SE" dirty="0"/>
            </a:br>
            <a:r>
              <a:rPr lang="sv-SE" dirty="0"/>
              <a:t>klicka på ”Infoga bild” i fliken för Bildbank.  När du sökt upp och </a:t>
            </a:r>
            <a:br>
              <a:rPr lang="sv-SE" dirty="0"/>
            </a:br>
            <a:r>
              <a:rPr lang="sv-SE" dirty="0"/>
              <a:t>valt bild,  välj upplösningen till vänster i rutans nederkant innan du klickar på infoga bild.  För en större bild behövs minst 1600 </a:t>
            </a:r>
            <a:r>
              <a:rPr lang="sv-SE" dirty="0" err="1"/>
              <a:t>px</a:t>
            </a:r>
            <a:r>
              <a:rPr lang="sv-SE" dirty="0"/>
              <a:t>. </a:t>
            </a:r>
          </a:p>
        </p:txBody>
      </p:sp>
      <p:sp>
        <p:nvSpPr>
          <p:cNvPr id="3" name="Platshållare för innehåll 1"/>
          <p:cNvSpPr>
            <a:spLocks noGrp="1"/>
          </p:cNvSpPr>
          <p:nvPr>
            <p:ph sz="half" idx="1" hasCustomPrompt="1"/>
          </p:nvPr>
        </p:nvSpPr>
        <p:spPr>
          <a:xfrm>
            <a:off x="623888" y="1808163"/>
            <a:ext cx="6545262" cy="4500562"/>
          </a:xfrm>
        </p:spPr>
        <p:txBody>
          <a:bodyPr/>
          <a:lstStyle>
            <a:lvl1pPr>
              <a:defRPr sz="2200"/>
            </a:lvl1pPr>
            <a:lvl2pPr>
              <a:defRPr sz="2200"/>
            </a:lvl2pPr>
            <a:lvl3pPr>
              <a:defRPr sz="2000"/>
            </a:lvl3pPr>
            <a:lvl4pPr>
              <a:defRPr sz="2000"/>
            </a:lvl4pPr>
            <a:lvl5pPr>
              <a:defRPr sz="2000"/>
            </a:lvl5pPr>
          </a:lstStyle>
          <a:p>
            <a:pPr lvl="0"/>
            <a:r>
              <a:rPr lang="sv-SE" dirty="0"/>
              <a:t>Skriv in din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p:cNvSpPr>
            <a:spLocks noGrp="1"/>
          </p:cNvSpPr>
          <p:nvPr>
            <p:ph type="title" hasCustomPrompt="1"/>
          </p:nvPr>
        </p:nvSpPr>
        <p:spPr>
          <a:xfrm>
            <a:off x="623888" y="365125"/>
            <a:ext cx="6545262" cy="1192213"/>
          </a:xfrm>
        </p:spPr>
        <p:txBody>
          <a:bodyPr/>
          <a:lstStyle/>
          <a:p>
            <a:r>
              <a:rPr lang="sv-SE" dirty="0"/>
              <a:t>Skriv in en rubrik här</a:t>
            </a:r>
          </a:p>
        </p:txBody>
      </p:sp>
    </p:spTree>
    <p:extLst>
      <p:ext uri="{BB962C8B-B14F-4D97-AF65-F5344CB8AC3E}">
        <p14:creationId xmlns:p14="http://schemas.microsoft.com/office/powerpoint/2010/main" val="2493457192"/>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Text + bild på orange slice">
    <p:spTree>
      <p:nvGrpSpPr>
        <p:cNvPr id="1" name=""/>
        <p:cNvGrpSpPr/>
        <p:nvPr/>
      </p:nvGrpSpPr>
      <p:grpSpPr>
        <a:xfrm>
          <a:off x="0" y="0"/>
          <a:ext cx="0" cy="0"/>
          <a:chOff x="0" y="0"/>
          <a:chExt cx="0" cy="0"/>
        </a:xfrm>
      </p:grpSpPr>
      <p:sp>
        <p:nvSpPr>
          <p:cNvPr id="9" name="Orange slice"/>
          <p:cNvSpPr>
            <a:spLocks/>
          </p:cNvSpPr>
          <p:nvPr userDrawn="1"/>
        </p:nvSpPr>
        <p:spPr bwMode="auto">
          <a:xfrm>
            <a:off x="6772940" y="0"/>
            <a:ext cx="5419060" cy="6858000"/>
          </a:xfrm>
          <a:custGeom>
            <a:avLst/>
            <a:gdLst>
              <a:gd name="T0" fmla="*/ 0 w 1706"/>
              <a:gd name="T1" fmla="*/ 2158 h 2158"/>
              <a:gd name="T2" fmla="*/ 1706 w 1706"/>
              <a:gd name="T3" fmla="*/ 2158 h 2158"/>
              <a:gd name="T4" fmla="*/ 1706 w 1706"/>
              <a:gd name="T5" fmla="*/ 0 h 2158"/>
              <a:gd name="T6" fmla="*/ 1316 w 1706"/>
              <a:gd name="T7" fmla="*/ 0 h 2158"/>
              <a:gd name="T8" fmla="*/ 0 w 1706"/>
              <a:gd name="T9" fmla="*/ 2158 h 2158"/>
              <a:gd name="connsiteX0" fmla="*/ 0 w 10000"/>
              <a:gd name="connsiteY0" fmla="*/ 10000 h 10000"/>
              <a:gd name="connsiteX1" fmla="*/ 10000 w 10000"/>
              <a:gd name="connsiteY1" fmla="*/ 10000 h 10000"/>
              <a:gd name="connsiteX2" fmla="*/ 10000 w 10000"/>
              <a:gd name="connsiteY2" fmla="*/ 0 h 10000"/>
              <a:gd name="connsiteX3" fmla="*/ 7714 w 10000"/>
              <a:gd name="connsiteY3" fmla="*/ 0 h 10000"/>
              <a:gd name="connsiteX4" fmla="*/ 0 w 10000"/>
              <a:gd name="connsiteY4" fmla="*/ 10000 h 10000"/>
              <a:gd name="connsiteX0" fmla="*/ 0 w 10000"/>
              <a:gd name="connsiteY0" fmla="*/ 10000 h 10000"/>
              <a:gd name="connsiteX1" fmla="*/ 10000 w 10000"/>
              <a:gd name="connsiteY1" fmla="*/ 10000 h 10000"/>
              <a:gd name="connsiteX2" fmla="*/ 10000 w 10000"/>
              <a:gd name="connsiteY2" fmla="*/ 0 h 10000"/>
              <a:gd name="connsiteX3" fmla="*/ 7714 w 10000"/>
              <a:gd name="connsiteY3" fmla="*/ 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10000" y="10000"/>
                </a:lnTo>
                <a:lnTo>
                  <a:pt x="10000" y="0"/>
                </a:lnTo>
                <a:lnTo>
                  <a:pt x="7714" y="0"/>
                </a:lnTo>
                <a:cubicBezTo>
                  <a:pt x="7663" y="-49"/>
                  <a:pt x="12" y="10082"/>
                  <a:pt x="0" y="10000"/>
                </a:cubicBezTo>
                <a:close/>
              </a:path>
            </a:pathLst>
          </a:cu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sv-SE">
              <a:solidFill>
                <a:schemeClr val="lt1"/>
              </a:solidFill>
            </a:endParaRPr>
          </a:p>
        </p:txBody>
      </p:sp>
      <p:sp>
        <p:nvSpPr>
          <p:cNvPr id="10"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7505700" y="549275"/>
            <a:ext cx="4170363" cy="575945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180000" tIns="360000" rIns="180000" anchor="b">
            <a:noAutofit/>
          </a:bodyPr>
          <a:lstStyle>
            <a:lvl1pPr marL="0" indent="0" algn="r">
              <a:buNone/>
              <a:defRPr sz="1400" b="1" baseline="0">
                <a:solidFill>
                  <a:schemeClr val="tx2"/>
                </a:solidFill>
                <a:latin typeface="+mj-lt"/>
              </a:defRPr>
            </a:lvl1pPr>
          </a:lstStyle>
          <a:p>
            <a:r>
              <a:rPr lang="sv-SE" dirty="0"/>
              <a:t>Montera en bild </a:t>
            </a:r>
            <a:br>
              <a:rPr lang="sv-SE" dirty="0"/>
            </a:br>
            <a:r>
              <a:rPr lang="sv-SE" dirty="0"/>
              <a:t>genom att markera bildramen, </a:t>
            </a:r>
            <a:br>
              <a:rPr lang="sv-SE" dirty="0"/>
            </a:br>
            <a:r>
              <a:rPr lang="sv-SE" dirty="0"/>
              <a:t>gå till menyfliken infoga och </a:t>
            </a:r>
            <a:br>
              <a:rPr lang="sv-SE" dirty="0"/>
            </a:br>
            <a:r>
              <a:rPr lang="sv-SE" dirty="0"/>
              <a:t>klicka på ”Infoga bild” i fliken för Bildbank.  När du sökt upp och </a:t>
            </a:r>
            <a:br>
              <a:rPr lang="sv-SE" dirty="0"/>
            </a:br>
            <a:r>
              <a:rPr lang="sv-SE" dirty="0"/>
              <a:t>valt bild,  välj upplösningen till vänster i rutans nederkant innan du klickar på infoga bild.  För en större bild behövs minst 1600 </a:t>
            </a:r>
            <a:r>
              <a:rPr lang="sv-SE" dirty="0" err="1"/>
              <a:t>px</a:t>
            </a:r>
            <a:r>
              <a:rPr lang="sv-SE" dirty="0"/>
              <a:t>. </a:t>
            </a:r>
          </a:p>
        </p:txBody>
      </p:sp>
      <p:sp>
        <p:nvSpPr>
          <p:cNvPr id="3" name="Platshållare för innehåll 1"/>
          <p:cNvSpPr>
            <a:spLocks noGrp="1"/>
          </p:cNvSpPr>
          <p:nvPr>
            <p:ph sz="half" idx="1" hasCustomPrompt="1"/>
          </p:nvPr>
        </p:nvSpPr>
        <p:spPr>
          <a:xfrm>
            <a:off x="623888" y="1808163"/>
            <a:ext cx="6545262" cy="4500562"/>
          </a:xfrm>
        </p:spPr>
        <p:txBody>
          <a:bodyPr/>
          <a:lstStyle>
            <a:lvl1pPr>
              <a:defRPr sz="2200"/>
            </a:lvl1pPr>
            <a:lvl2pPr>
              <a:defRPr sz="2200"/>
            </a:lvl2pPr>
            <a:lvl3pPr>
              <a:defRPr sz="2000"/>
            </a:lvl3pPr>
            <a:lvl4pPr>
              <a:defRPr sz="2000"/>
            </a:lvl4pPr>
            <a:lvl5pPr>
              <a:defRPr sz="2000"/>
            </a:lvl5pPr>
          </a:lstStyle>
          <a:p>
            <a:pPr lvl="0"/>
            <a:r>
              <a:rPr lang="sv-SE" dirty="0"/>
              <a:t>Skriv in din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p:cNvSpPr>
            <a:spLocks noGrp="1"/>
          </p:cNvSpPr>
          <p:nvPr>
            <p:ph type="title" hasCustomPrompt="1"/>
          </p:nvPr>
        </p:nvSpPr>
        <p:spPr>
          <a:xfrm>
            <a:off x="623888" y="365125"/>
            <a:ext cx="6545262" cy="1192213"/>
          </a:xfrm>
        </p:spPr>
        <p:txBody>
          <a:bodyPr/>
          <a:lstStyle/>
          <a:p>
            <a:r>
              <a:rPr lang="sv-SE" dirty="0"/>
              <a:t>Skriv in en rubrik här</a:t>
            </a:r>
          </a:p>
        </p:txBody>
      </p:sp>
    </p:spTree>
    <p:extLst>
      <p:ext uri="{BB962C8B-B14F-4D97-AF65-F5344CB8AC3E}">
        <p14:creationId xmlns:p14="http://schemas.microsoft.com/office/powerpoint/2010/main" val="70458308"/>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 Text + bild på turkos slice">
    <p:spTree>
      <p:nvGrpSpPr>
        <p:cNvPr id="1" name=""/>
        <p:cNvGrpSpPr/>
        <p:nvPr/>
      </p:nvGrpSpPr>
      <p:grpSpPr>
        <a:xfrm>
          <a:off x="0" y="0"/>
          <a:ext cx="0" cy="0"/>
          <a:chOff x="0" y="0"/>
          <a:chExt cx="0" cy="0"/>
        </a:xfrm>
      </p:grpSpPr>
      <p:sp>
        <p:nvSpPr>
          <p:cNvPr id="9" name="Turkos slice"/>
          <p:cNvSpPr>
            <a:spLocks/>
          </p:cNvSpPr>
          <p:nvPr userDrawn="1"/>
        </p:nvSpPr>
        <p:spPr bwMode="auto">
          <a:xfrm>
            <a:off x="6772940" y="0"/>
            <a:ext cx="5419060" cy="6858000"/>
          </a:xfrm>
          <a:custGeom>
            <a:avLst/>
            <a:gdLst>
              <a:gd name="T0" fmla="*/ 0 w 1706"/>
              <a:gd name="T1" fmla="*/ 2158 h 2158"/>
              <a:gd name="T2" fmla="*/ 1706 w 1706"/>
              <a:gd name="T3" fmla="*/ 2158 h 2158"/>
              <a:gd name="T4" fmla="*/ 1706 w 1706"/>
              <a:gd name="T5" fmla="*/ 0 h 2158"/>
              <a:gd name="T6" fmla="*/ 1316 w 1706"/>
              <a:gd name="T7" fmla="*/ 0 h 2158"/>
              <a:gd name="T8" fmla="*/ 0 w 1706"/>
              <a:gd name="T9" fmla="*/ 2158 h 2158"/>
              <a:gd name="connsiteX0" fmla="*/ 0 w 10000"/>
              <a:gd name="connsiteY0" fmla="*/ 10000 h 10000"/>
              <a:gd name="connsiteX1" fmla="*/ 10000 w 10000"/>
              <a:gd name="connsiteY1" fmla="*/ 10000 h 10000"/>
              <a:gd name="connsiteX2" fmla="*/ 10000 w 10000"/>
              <a:gd name="connsiteY2" fmla="*/ 0 h 10000"/>
              <a:gd name="connsiteX3" fmla="*/ 7714 w 10000"/>
              <a:gd name="connsiteY3" fmla="*/ 0 h 10000"/>
              <a:gd name="connsiteX4" fmla="*/ 0 w 10000"/>
              <a:gd name="connsiteY4" fmla="*/ 10000 h 10000"/>
              <a:gd name="connsiteX0" fmla="*/ 0 w 10000"/>
              <a:gd name="connsiteY0" fmla="*/ 10000 h 10000"/>
              <a:gd name="connsiteX1" fmla="*/ 10000 w 10000"/>
              <a:gd name="connsiteY1" fmla="*/ 10000 h 10000"/>
              <a:gd name="connsiteX2" fmla="*/ 10000 w 10000"/>
              <a:gd name="connsiteY2" fmla="*/ 0 h 10000"/>
              <a:gd name="connsiteX3" fmla="*/ 7714 w 10000"/>
              <a:gd name="connsiteY3" fmla="*/ 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10000" y="10000"/>
                </a:lnTo>
                <a:lnTo>
                  <a:pt x="10000" y="0"/>
                </a:lnTo>
                <a:lnTo>
                  <a:pt x="7714" y="0"/>
                </a:lnTo>
                <a:cubicBezTo>
                  <a:pt x="7663" y="-49"/>
                  <a:pt x="12" y="10082"/>
                  <a:pt x="0" y="10000"/>
                </a:cubicBezTo>
                <a:close/>
              </a:path>
            </a:pathLst>
          </a:custGeom>
          <a:solidFill>
            <a:srgbClr val="0A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sv-SE">
              <a:solidFill>
                <a:schemeClr val="lt1"/>
              </a:solidFill>
            </a:endParaRPr>
          </a:p>
        </p:txBody>
      </p:sp>
      <p:sp>
        <p:nvSpPr>
          <p:cNvPr id="11"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7505700" y="549275"/>
            <a:ext cx="4170363" cy="575945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180000" tIns="360000" rIns="180000" anchor="b">
            <a:noAutofit/>
          </a:bodyPr>
          <a:lstStyle>
            <a:lvl1pPr marL="0" indent="0" algn="r">
              <a:buNone/>
              <a:defRPr sz="1400" b="1" baseline="0">
                <a:solidFill>
                  <a:schemeClr val="tx2"/>
                </a:solidFill>
                <a:latin typeface="+mj-lt"/>
              </a:defRPr>
            </a:lvl1pPr>
          </a:lstStyle>
          <a:p>
            <a:r>
              <a:rPr lang="sv-SE" dirty="0"/>
              <a:t>Montera en bild </a:t>
            </a:r>
            <a:br>
              <a:rPr lang="sv-SE" dirty="0"/>
            </a:br>
            <a:r>
              <a:rPr lang="sv-SE" dirty="0"/>
              <a:t>genom att markera bildramen, </a:t>
            </a:r>
            <a:br>
              <a:rPr lang="sv-SE" dirty="0"/>
            </a:br>
            <a:r>
              <a:rPr lang="sv-SE" dirty="0"/>
              <a:t>gå till menyfliken infoga och </a:t>
            </a:r>
            <a:br>
              <a:rPr lang="sv-SE" dirty="0"/>
            </a:br>
            <a:r>
              <a:rPr lang="sv-SE" dirty="0"/>
              <a:t>klicka på ”Infoga bild” i fliken för Bildbank.  När du sökt upp och </a:t>
            </a:r>
            <a:br>
              <a:rPr lang="sv-SE" dirty="0"/>
            </a:br>
            <a:r>
              <a:rPr lang="sv-SE" dirty="0"/>
              <a:t>valt bild,  välj upplösningen till vänster i rutans nederkant innan du klickar på infoga bild.  För en större bild behövs minst 1600 </a:t>
            </a:r>
            <a:r>
              <a:rPr lang="sv-SE" dirty="0" err="1"/>
              <a:t>px</a:t>
            </a:r>
            <a:r>
              <a:rPr lang="sv-SE" dirty="0"/>
              <a:t>. </a:t>
            </a:r>
          </a:p>
        </p:txBody>
      </p:sp>
      <p:sp>
        <p:nvSpPr>
          <p:cNvPr id="3" name="Platshållare för innehåll 1"/>
          <p:cNvSpPr>
            <a:spLocks noGrp="1"/>
          </p:cNvSpPr>
          <p:nvPr>
            <p:ph sz="half" idx="1" hasCustomPrompt="1"/>
          </p:nvPr>
        </p:nvSpPr>
        <p:spPr>
          <a:xfrm>
            <a:off x="623888" y="1808163"/>
            <a:ext cx="6545262" cy="4500562"/>
          </a:xfrm>
        </p:spPr>
        <p:txBody>
          <a:bodyPr/>
          <a:lstStyle>
            <a:lvl1pPr>
              <a:defRPr sz="2200"/>
            </a:lvl1pPr>
            <a:lvl2pPr>
              <a:defRPr sz="2200"/>
            </a:lvl2pPr>
            <a:lvl3pPr>
              <a:defRPr sz="2000"/>
            </a:lvl3pPr>
            <a:lvl4pPr>
              <a:defRPr sz="2000"/>
            </a:lvl4pPr>
            <a:lvl5pPr>
              <a:defRPr sz="2000"/>
            </a:lvl5pPr>
          </a:lstStyle>
          <a:p>
            <a:pPr lvl="0"/>
            <a:r>
              <a:rPr lang="sv-SE" dirty="0"/>
              <a:t>Skriv in din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p:cNvSpPr>
            <a:spLocks noGrp="1"/>
          </p:cNvSpPr>
          <p:nvPr>
            <p:ph type="title" hasCustomPrompt="1"/>
          </p:nvPr>
        </p:nvSpPr>
        <p:spPr>
          <a:xfrm>
            <a:off x="623888" y="365125"/>
            <a:ext cx="6545262" cy="1192213"/>
          </a:xfrm>
        </p:spPr>
        <p:txBody>
          <a:bodyPr/>
          <a:lstStyle/>
          <a:p>
            <a:r>
              <a:rPr lang="sv-SE" dirty="0"/>
              <a:t>Skriv in en rubrik här</a:t>
            </a:r>
          </a:p>
        </p:txBody>
      </p:sp>
    </p:spTree>
    <p:extLst>
      <p:ext uri="{BB962C8B-B14F-4D97-AF65-F5344CB8AC3E}">
        <p14:creationId xmlns:p14="http://schemas.microsoft.com/office/powerpoint/2010/main" val="2708491763"/>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 Text + 2 bilder med gardin">
    <p:spTree>
      <p:nvGrpSpPr>
        <p:cNvPr id="1" name=""/>
        <p:cNvGrpSpPr/>
        <p:nvPr/>
      </p:nvGrpSpPr>
      <p:grpSpPr>
        <a:xfrm>
          <a:off x="0" y="0"/>
          <a:ext cx="0" cy="0"/>
          <a:chOff x="0" y="0"/>
          <a:chExt cx="0" cy="0"/>
        </a:xfrm>
      </p:grpSpPr>
      <p:sp>
        <p:nvSpPr>
          <p:cNvPr id="11" name="Platshållare för bild 2">
            <a:extLst>
              <a:ext uri="{FF2B5EF4-FFF2-40B4-BE49-F238E27FC236}">
                <a16:creationId xmlns:a16="http://schemas.microsoft.com/office/drawing/2014/main" id="{4E60C708-3500-4C5D-BD00-B03A03CDF75A}"/>
              </a:ext>
            </a:extLst>
          </p:cNvPr>
          <p:cNvSpPr>
            <a:spLocks noGrp="1"/>
          </p:cNvSpPr>
          <p:nvPr>
            <p:ph type="pic" sz="quarter" idx="17" hasCustomPrompt="1"/>
          </p:nvPr>
        </p:nvSpPr>
        <p:spPr>
          <a:xfrm>
            <a:off x="7505701" y="3536725"/>
            <a:ext cx="4170362" cy="2772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324000" tIns="360000" anchor="b">
            <a:noAutofit/>
          </a:bodyPr>
          <a:lstStyle>
            <a:lvl1pPr marL="0" indent="0">
              <a:buNone/>
              <a:defRPr sz="1200" b="1">
                <a:solidFill>
                  <a:schemeClr val="tx2">
                    <a:lumMod val="75000"/>
                    <a:lumOff val="25000"/>
                  </a:schemeClr>
                </a:solidFill>
                <a:latin typeface="+mj-lt"/>
              </a:defRPr>
            </a:lvl1pPr>
          </a:lstStyle>
          <a:p>
            <a:r>
              <a:rPr lang="sv-SE" dirty="0"/>
              <a:t>Montera en bild genom att markera bildramen, gå till menyfliken infoga och klicka på ”Infoga bild” i fliken för Bildbank.  När du sökt upp och valt bild,  välj upplösningen till vänster i rutans nederkant innan du klickar på infoga bild.</a:t>
            </a:r>
          </a:p>
        </p:txBody>
      </p:sp>
      <p:sp>
        <p:nvSpPr>
          <p:cNvPr id="12"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7505701" y="549731"/>
            <a:ext cx="4170363" cy="2788448"/>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324000" tIns="360000">
            <a:noAutofit/>
          </a:bodyPr>
          <a:lstStyle>
            <a:lvl1pPr marL="0" indent="0">
              <a:buNone/>
              <a:defRPr sz="1200" b="1">
                <a:solidFill>
                  <a:schemeClr val="tx2">
                    <a:lumMod val="75000"/>
                    <a:lumOff val="25000"/>
                  </a:schemeClr>
                </a:solidFill>
                <a:latin typeface="+mj-lt"/>
              </a:defRPr>
            </a:lvl1pPr>
          </a:lstStyle>
          <a:p>
            <a:r>
              <a:rPr lang="sv-SE" dirty="0"/>
              <a:t>Montera en bild genom att markera bildramen, gå till menyfliken infoga och klicka på ”Infoga bild” i fliken för Bildbank.  När du sökt upp och valt bild,  välj upplösningen till vänster i rutans nederkant innan du klickar på infoga bild.</a:t>
            </a:r>
          </a:p>
        </p:txBody>
      </p:sp>
      <p:sp>
        <p:nvSpPr>
          <p:cNvPr id="3" name="Platshållare för innehåll 1"/>
          <p:cNvSpPr>
            <a:spLocks noGrp="1"/>
          </p:cNvSpPr>
          <p:nvPr>
            <p:ph sz="half" idx="1" hasCustomPrompt="1"/>
          </p:nvPr>
        </p:nvSpPr>
        <p:spPr>
          <a:xfrm>
            <a:off x="623888" y="1808163"/>
            <a:ext cx="6545262" cy="4500562"/>
          </a:xfrm>
        </p:spPr>
        <p:txBody>
          <a:bodyPr/>
          <a:lstStyle>
            <a:lvl1pPr>
              <a:defRPr sz="2200"/>
            </a:lvl1pPr>
            <a:lvl2pPr>
              <a:defRPr sz="2200"/>
            </a:lvl2pPr>
            <a:lvl3pPr>
              <a:defRPr sz="2000"/>
            </a:lvl3pPr>
            <a:lvl4pPr>
              <a:defRPr sz="2000"/>
            </a:lvl4pPr>
            <a:lvl5pPr>
              <a:defRPr sz="2000"/>
            </a:lvl5pPr>
          </a:lstStyle>
          <a:p>
            <a:pPr lvl="0"/>
            <a:r>
              <a:rPr lang="sv-SE" dirty="0"/>
              <a:t>Skriv in din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p:cNvSpPr>
            <a:spLocks noGrp="1"/>
          </p:cNvSpPr>
          <p:nvPr>
            <p:ph type="title" hasCustomPrompt="1"/>
          </p:nvPr>
        </p:nvSpPr>
        <p:spPr>
          <a:xfrm>
            <a:off x="623888" y="365125"/>
            <a:ext cx="6545262" cy="1192213"/>
          </a:xfrm>
        </p:spPr>
        <p:txBody>
          <a:bodyPr/>
          <a:lstStyle/>
          <a:p>
            <a:r>
              <a:rPr lang="sv-SE" dirty="0"/>
              <a:t>Skriv in en rubrik här</a:t>
            </a:r>
          </a:p>
        </p:txBody>
      </p:sp>
    </p:spTree>
    <p:extLst>
      <p:ext uri="{BB962C8B-B14F-4D97-AF65-F5344CB8AC3E}">
        <p14:creationId xmlns:p14="http://schemas.microsoft.com/office/powerpoint/2010/main" val="132597358"/>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 Text + 2 bilder på orange slice">
    <p:spTree>
      <p:nvGrpSpPr>
        <p:cNvPr id="1" name=""/>
        <p:cNvGrpSpPr/>
        <p:nvPr/>
      </p:nvGrpSpPr>
      <p:grpSpPr>
        <a:xfrm>
          <a:off x="0" y="0"/>
          <a:ext cx="0" cy="0"/>
          <a:chOff x="0" y="0"/>
          <a:chExt cx="0" cy="0"/>
        </a:xfrm>
      </p:grpSpPr>
      <p:sp>
        <p:nvSpPr>
          <p:cNvPr id="9" name="Orange slice"/>
          <p:cNvSpPr>
            <a:spLocks/>
          </p:cNvSpPr>
          <p:nvPr userDrawn="1"/>
        </p:nvSpPr>
        <p:spPr bwMode="auto">
          <a:xfrm>
            <a:off x="6772940" y="0"/>
            <a:ext cx="5419060" cy="6858000"/>
          </a:xfrm>
          <a:custGeom>
            <a:avLst/>
            <a:gdLst>
              <a:gd name="T0" fmla="*/ 0 w 1706"/>
              <a:gd name="T1" fmla="*/ 2158 h 2158"/>
              <a:gd name="T2" fmla="*/ 1706 w 1706"/>
              <a:gd name="T3" fmla="*/ 2158 h 2158"/>
              <a:gd name="T4" fmla="*/ 1706 w 1706"/>
              <a:gd name="T5" fmla="*/ 0 h 2158"/>
              <a:gd name="T6" fmla="*/ 1316 w 1706"/>
              <a:gd name="T7" fmla="*/ 0 h 2158"/>
              <a:gd name="T8" fmla="*/ 0 w 1706"/>
              <a:gd name="T9" fmla="*/ 2158 h 2158"/>
              <a:gd name="connsiteX0" fmla="*/ 0 w 10000"/>
              <a:gd name="connsiteY0" fmla="*/ 10000 h 10000"/>
              <a:gd name="connsiteX1" fmla="*/ 10000 w 10000"/>
              <a:gd name="connsiteY1" fmla="*/ 10000 h 10000"/>
              <a:gd name="connsiteX2" fmla="*/ 10000 w 10000"/>
              <a:gd name="connsiteY2" fmla="*/ 0 h 10000"/>
              <a:gd name="connsiteX3" fmla="*/ 7714 w 10000"/>
              <a:gd name="connsiteY3" fmla="*/ 0 h 10000"/>
              <a:gd name="connsiteX4" fmla="*/ 0 w 10000"/>
              <a:gd name="connsiteY4" fmla="*/ 10000 h 10000"/>
              <a:gd name="connsiteX0" fmla="*/ 0 w 10000"/>
              <a:gd name="connsiteY0" fmla="*/ 10000 h 10000"/>
              <a:gd name="connsiteX1" fmla="*/ 10000 w 10000"/>
              <a:gd name="connsiteY1" fmla="*/ 10000 h 10000"/>
              <a:gd name="connsiteX2" fmla="*/ 10000 w 10000"/>
              <a:gd name="connsiteY2" fmla="*/ 0 h 10000"/>
              <a:gd name="connsiteX3" fmla="*/ 7714 w 10000"/>
              <a:gd name="connsiteY3" fmla="*/ 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10000" y="10000"/>
                </a:lnTo>
                <a:lnTo>
                  <a:pt x="10000" y="0"/>
                </a:lnTo>
                <a:lnTo>
                  <a:pt x="7714" y="0"/>
                </a:lnTo>
                <a:cubicBezTo>
                  <a:pt x="7663" y="-49"/>
                  <a:pt x="12" y="10082"/>
                  <a:pt x="0" y="10000"/>
                </a:cubicBezTo>
                <a:close/>
              </a:path>
            </a:pathLst>
          </a:cu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sv-SE">
              <a:solidFill>
                <a:schemeClr val="lt1"/>
              </a:solidFill>
            </a:endParaRPr>
          </a:p>
        </p:txBody>
      </p:sp>
      <p:sp>
        <p:nvSpPr>
          <p:cNvPr id="11" name="Platshållare för bild 2">
            <a:extLst>
              <a:ext uri="{FF2B5EF4-FFF2-40B4-BE49-F238E27FC236}">
                <a16:creationId xmlns:a16="http://schemas.microsoft.com/office/drawing/2014/main" id="{4E60C708-3500-4C5D-BD00-B03A03CDF75A}"/>
              </a:ext>
            </a:extLst>
          </p:cNvPr>
          <p:cNvSpPr>
            <a:spLocks noGrp="1"/>
          </p:cNvSpPr>
          <p:nvPr>
            <p:ph type="pic" sz="quarter" idx="17" hasCustomPrompt="1"/>
          </p:nvPr>
        </p:nvSpPr>
        <p:spPr>
          <a:xfrm>
            <a:off x="7505701" y="3536725"/>
            <a:ext cx="4170362" cy="2772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324000" tIns="360000" anchor="b">
            <a:noAutofit/>
          </a:bodyPr>
          <a:lstStyle>
            <a:lvl1pPr marL="0" indent="0">
              <a:buNone/>
              <a:defRPr sz="1200" b="1">
                <a:solidFill>
                  <a:schemeClr val="tx1"/>
                </a:solidFill>
                <a:latin typeface="+mj-lt"/>
              </a:defRPr>
            </a:lvl1pPr>
          </a:lstStyle>
          <a:p>
            <a:r>
              <a:rPr lang="sv-SE" dirty="0"/>
              <a:t>Montera en bild genom att markera bildramen, gå till menyfliken infoga och klicka på ”Infoga bild” i fliken för Bildbank.  När du sökt upp och valt bild,  välj upplösningen till vänster i rutans nederkant innan du klickar på infoga bild.</a:t>
            </a:r>
          </a:p>
        </p:txBody>
      </p:sp>
      <p:sp>
        <p:nvSpPr>
          <p:cNvPr id="12"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7505701" y="549731"/>
            <a:ext cx="4170363" cy="2788448"/>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324000" tIns="360000">
            <a:noAutofit/>
          </a:bodyPr>
          <a:lstStyle>
            <a:lvl1pPr marL="0" indent="0">
              <a:buNone/>
              <a:defRPr sz="1200" b="1">
                <a:solidFill>
                  <a:schemeClr val="tx2">
                    <a:lumMod val="75000"/>
                    <a:lumOff val="25000"/>
                  </a:schemeClr>
                </a:solidFill>
                <a:latin typeface="+mj-lt"/>
              </a:defRPr>
            </a:lvl1pPr>
          </a:lstStyle>
          <a:p>
            <a:r>
              <a:rPr lang="sv-SE" dirty="0"/>
              <a:t>Montera en bild genom att markera bildramen, gå till menyfliken infoga och klicka på ”Infoga bild” i fliken för Bildbank.  När du sökt upp och valt bild,  välj upplösningen till vänster i rutans nederkant innan du klickar på infoga bild.</a:t>
            </a:r>
          </a:p>
        </p:txBody>
      </p:sp>
      <p:sp>
        <p:nvSpPr>
          <p:cNvPr id="3" name="Platshållare för innehåll 1"/>
          <p:cNvSpPr>
            <a:spLocks noGrp="1"/>
          </p:cNvSpPr>
          <p:nvPr>
            <p:ph sz="half" idx="1" hasCustomPrompt="1"/>
          </p:nvPr>
        </p:nvSpPr>
        <p:spPr>
          <a:xfrm>
            <a:off x="623888" y="1808163"/>
            <a:ext cx="6545262" cy="4500562"/>
          </a:xfrm>
        </p:spPr>
        <p:txBody>
          <a:bodyPr/>
          <a:lstStyle>
            <a:lvl1pPr>
              <a:defRPr sz="2200"/>
            </a:lvl1pPr>
            <a:lvl2pPr>
              <a:defRPr sz="2200"/>
            </a:lvl2pPr>
            <a:lvl3pPr>
              <a:defRPr sz="2000"/>
            </a:lvl3pPr>
            <a:lvl4pPr>
              <a:defRPr sz="2000"/>
            </a:lvl4pPr>
            <a:lvl5pPr>
              <a:defRPr sz="2000"/>
            </a:lvl5pPr>
          </a:lstStyle>
          <a:p>
            <a:pPr lvl="0"/>
            <a:r>
              <a:rPr lang="sv-SE" dirty="0"/>
              <a:t>Skriv in din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p:cNvSpPr>
            <a:spLocks noGrp="1"/>
          </p:cNvSpPr>
          <p:nvPr>
            <p:ph type="title" hasCustomPrompt="1"/>
          </p:nvPr>
        </p:nvSpPr>
        <p:spPr>
          <a:xfrm>
            <a:off x="623888" y="365125"/>
            <a:ext cx="6545262" cy="1192213"/>
          </a:xfrm>
        </p:spPr>
        <p:txBody>
          <a:bodyPr/>
          <a:lstStyle/>
          <a:p>
            <a:r>
              <a:rPr lang="sv-SE" dirty="0"/>
              <a:t>Skriv in en rubrik här</a:t>
            </a:r>
          </a:p>
        </p:txBody>
      </p:sp>
    </p:spTree>
    <p:extLst>
      <p:ext uri="{BB962C8B-B14F-4D97-AF65-F5344CB8AC3E}">
        <p14:creationId xmlns:p14="http://schemas.microsoft.com/office/powerpoint/2010/main" val="3008825993"/>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 Text + 2 bilder på turkos slice">
    <p:spTree>
      <p:nvGrpSpPr>
        <p:cNvPr id="1" name=""/>
        <p:cNvGrpSpPr/>
        <p:nvPr/>
      </p:nvGrpSpPr>
      <p:grpSpPr>
        <a:xfrm>
          <a:off x="0" y="0"/>
          <a:ext cx="0" cy="0"/>
          <a:chOff x="0" y="0"/>
          <a:chExt cx="0" cy="0"/>
        </a:xfrm>
      </p:grpSpPr>
      <p:sp>
        <p:nvSpPr>
          <p:cNvPr id="9" name="Orange slice"/>
          <p:cNvSpPr>
            <a:spLocks/>
          </p:cNvSpPr>
          <p:nvPr userDrawn="1"/>
        </p:nvSpPr>
        <p:spPr bwMode="auto">
          <a:xfrm>
            <a:off x="6772940" y="0"/>
            <a:ext cx="5419060" cy="6858000"/>
          </a:xfrm>
          <a:custGeom>
            <a:avLst/>
            <a:gdLst>
              <a:gd name="T0" fmla="*/ 0 w 1706"/>
              <a:gd name="T1" fmla="*/ 2158 h 2158"/>
              <a:gd name="T2" fmla="*/ 1706 w 1706"/>
              <a:gd name="T3" fmla="*/ 2158 h 2158"/>
              <a:gd name="T4" fmla="*/ 1706 w 1706"/>
              <a:gd name="T5" fmla="*/ 0 h 2158"/>
              <a:gd name="T6" fmla="*/ 1316 w 1706"/>
              <a:gd name="T7" fmla="*/ 0 h 2158"/>
              <a:gd name="T8" fmla="*/ 0 w 1706"/>
              <a:gd name="T9" fmla="*/ 2158 h 2158"/>
              <a:gd name="connsiteX0" fmla="*/ 0 w 10000"/>
              <a:gd name="connsiteY0" fmla="*/ 10000 h 10000"/>
              <a:gd name="connsiteX1" fmla="*/ 10000 w 10000"/>
              <a:gd name="connsiteY1" fmla="*/ 10000 h 10000"/>
              <a:gd name="connsiteX2" fmla="*/ 10000 w 10000"/>
              <a:gd name="connsiteY2" fmla="*/ 0 h 10000"/>
              <a:gd name="connsiteX3" fmla="*/ 7714 w 10000"/>
              <a:gd name="connsiteY3" fmla="*/ 0 h 10000"/>
              <a:gd name="connsiteX4" fmla="*/ 0 w 10000"/>
              <a:gd name="connsiteY4" fmla="*/ 10000 h 10000"/>
              <a:gd name="connsiteX0" fmla="*/ 0 w 10000"/>
              <a:gd name="connsiteY0" fmla="*/ 10000 h 10000"/>
              <a:gd name="connsiteX1" fmla="*/ 10000 w 10000"/>
              <a:gd name="connsiteY1" fmla="*/ 10000 h 10000"/>
              <a:gd name="connsiteX2" fmla="*/ 10000 w 10000"/>
              <a:gd name="connsiteY2" fmla="*/ 0 h 10000"/>
              <a:gd name="connsiteX3" fmla="*/ 7714 w 10000"/>
              <a:gd name="connsiteY3" fmla="*/ 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10000" y="10000"/>
                </a:lnTo>
                <a:lnTo>
                  <a:pt x="10000" y="0"/>
                </a:lnTo>
                <a:lnTo>
                  <a:pt x="7714" y="0"/>
                </a:lnTo>
                <a:cubicBezTo>
                  <a:pt x="7663" y="-49"/>
                  <a:pt x="12" y="10082"/>
                  <a:pt x="0" y="10000"/>
                </a:cubicBezTo>
                <a:close/>
              </a:path>
            </a:pathLst>
          </a:custGeom>
          <a:solidFill>
            <a:srgbClr val="0A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sv-SE">
              <a:solidFill>
                <a:schemeClr val="lt1"/>
              </a:solidFill>
            </a:endParaRPr>
          </a:p>
        </p:txBody>
      </p:sp>
      <p:sp>
        <p:nvSpPr>
          <p:cNvPr id="10" name="Platshållare för bild 2">
            <a:extLst>
              <a:ext uri="{FF2B5EF4-FFF2-40B4-BE49-F238E27FC236}">
                <a16:creationId xmlns:a16="http://schemas.microsoft.com/office/drawing/2014/main" id="{4E60C708-3500-4C5D-BD00-B03A03CDF75A}"/>
              </a:ext>
            </a:extLst>
          </p:cNvPr>
          <p:cNvSpPr>
            <a:spLocks noGrp="1"/>
          </p:cNvSpPr>
          <p:nvPr>
            <p:ph type="pic" sz="quarter" idx="17" hasCustomPrompt="1"/>
          </p:nvPr>
        </p:nvSpPr>
        <p:spPr>
          <a:xfrm>
            <a:off x="7505701" y="3536725"/>
            <a:ext cx="4170362" cy="2772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324000" tIns="360000" anchor="b">
            <a:noAutofit/>
          </a:bodyPr>
          <a:lstStyle>
            <a:lvl1pPr marL="0" indent="0">
              <a:buNone/>
              <a:defRPr sz="1200" b="1">
                <a:solidFill>
                  <a:schemeClr val="bg1"/>
                </a:solidFill>
                <a:latin typeface="+mj-lt"/>
              </a:defRPr>
            </a:lvl1pPr>
          </a:lstStyle>
          <a:p>
            <a:r>
              <a:rPr lang="sv-SE" dirty="0"/>
              <a:t>Montera en bild genom att markera bildramen, gå till menyfliken infoga och klicka på ”Infoga bild” i fliken för Bildbank.  När du sökt upp och valt bild,  välj upplösningen till vänster i rutans nederkant innan du klickar på infoga bild.</a:t>
            </a:r>
          </a:p>
        </p:txBody>
      </p:sp>
      <p:sp>
        <p:nvSpPr>
          <p:cNvPr id="12"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7505701" y="549731"/>
            <a:ext cx="4170363" cy="2788448"/>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324000" tIns="360000">
            <a:noAutofit/>
          </a:bodyPr>
          <a:lstStyle>
            <a:lvl1pPr marL="0" indent="0">
              <a:buNone/>
              <a:defRPr sz="1200" b="1">
                <a:solidFill>
                  <a:schemeClr val="tx2">
                    <a:lumMod val="75000"/>
                    <a:lumOff val="25000"/>
                  </a:schemeClr>
                </a:solidFill>
                <a:latin typeface="+mj-lt"/>
              </a:defRPr>
            </a:lvl1pPr>
          </a:lstStyle>
          <a:p>
            <a:r>
              <a:rPr lang="sv-SE" dirty="0"/>
              <a:t>Montera en bild genom att markera bildramen, gå till menyfliken infoga och klicka på ”Infoga bild” i fliken för Bildbank.  När du sökt upp och valt bild,  välj upplösningen till vänster i rutans nederkant innan du klickar på infoga bild.</a:t>
            </a:r>
          </a:p>
        </p:txBody>
      </p:sp>
      <p:sp>
        <p:nvSpPr>
          <p:cNvPr id="3" name="Platshållare för innehåll 1"/>
          <p:cNvSpPr>
            <a:spLocks noGrp="1"/>
          </p:cNvSpPr>
          <p:nvPr>
            <p:ph sz="half" idx="1" hasCustomPrompt="1"/>
          </p:nvPr>
        </p:nvSpPr>
        <p:spPr>
          <a:xfrm>
            <a:off x="623888" y="1808163"/>
            <a:ext cx="6545262" cy="4500562"/>
          </a:xfrm>
        </p:spPr>
        <p:txBody>
          <a:bodyPr/>
          <a:lstStyle>
            <a:lvl1pPr>
              <a:defRPr sz="2200"/>
            </a:lvl1pPr>
            <a:lvl2pPr>
              <a:defRPr sz="2200"/>
            </a:lvl2pPr>
            <a:lvl3pPr>
              <a:defRPr sz="2000"/>
            </a:lvl3pPr>
            <a:lvl4pPr>
              <a:defRPr sz="2000"/>
            </a:lvl4pPr>
            <a:lvl5pPr>
              <a:defRPr sz="2000"/>
            </a:lvl5pPr>
          </a:lstStyle>
          <a:p>
            <a:pPr lvl="0"/>
            <a:r>
              <a:rPr lang="sv-SE" dirty="0"/>
              <a:t>Skriv in din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p:cNvSpPr>
            <a:spLocks noGrp="1"/>
          </p:cNvSpPr>
          <p:nvPr>
            <p:ph type="title" hasCustomPrompt="1"/>
          </p:nvPr>
        </p:nvSpPr>
        <p:spPr>
          <a:xfrm>
            <a:off x="623888" y="365125"/>
            <a:ext cx="6545262" cy="1192213"/>
          </a:xfrm>
        </p:spPr>
        <p:txBody>
          <a:bodyPr/>
          <a:lstStyle/>
          <a:p>
            <a:r>
              <a:rPr lang="sv-SE" dirty="0"/>
              <a:t>Skriv in en rubrik här</a:t>
            </a:r>
          </a:p>
        </p:txBody>
      </p:sp>
    </p:spTree>
    <p:extLst>
      <p:ext uri="{BB962C8B-B14F-4D97-AF65-F5344CB8AC3E}">
        <p14:creationId xmlns:p14="http://schemas.microsoft.com/office/powerpoint/2010/main" val="2686581119"/>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8. Text + bilderslice orange">
    <p:spTree>
      <p:nvGrpSpPr>
        <p:cNvPr id="1" name=""/>
        <p:cNvGrpSpPr/>
        <p:nvPr/>
      </p:nvGrpSpPr>
      <p:grpSpPr>
        <a:xfrm>
          <a:off x="0" y="0"/>
          <a:ext cx="0" cy="0"/>
          <a:chOff x="0" y="0"/>
          <a:chExt cx="0" cy="0"/>
        </a:xfrm>
      </p:grpSpPr>
      <p:sp>
        <p:nvSpPr>
          <p:cNvPr id="18" name="Bar">
            <a:extLst>
              <a:ext uri="{FF2B5EF4-FFF2-40B4-BE49-F238E27FC236}">
                <a16:creationId xmlns:a16="http://schemas.microsoft.com/office/drawing/2014/main" id="{12423EB2-4A04-427F-BDA3-6FCAC4307B99}"/>
              </a:ext>
            </a:extLst>
          </p:cNvPr>
          <p:cNvSpPr/>
          <p:nvPr userDrawn="1"/>
        </p:nvSpPr>
        <p:spPr>
          <a:xfrm rot="5400000" flipV="1">
            <a:off x="-3372988" y="3369812"/>
            <a:ext cx="6861175" cy="115200"/>
          </a:xfrm>
          <a:prstGeom prst="rect">
            <a:avLst/>
          </a:pr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8" name="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13744" y="6435633"/>
            <a:ext cx="1721038" cy="339503"/>
          </a:xfrm>
          <a:prstGeom prst="rect">
            <a:avLst/>
          </a:prstGeom>
        </p:spPr>
      </p:pic>
      <p:sp>
        <p:nvSpPr>
          <p:cNvPr id="16" name="Triangel orange"/>
          <p:cNvSpPr/>
          <p:nvPr userDrawn="1"/>
        </p:nvSpPr>
        <p:spPr>
          <a:xfrm>
            <a:off x="6606955" y="14140"/>
            <a:ext cx="4331616" cy="6843860"/>
          </a:xfrm>
          <a:custGeom>
            <a:avLst/>
            <a:gdLst>
              <a:gd name="connsiteX0" fmla="*/ 0 w 160255"/>
              <a:gd name="connsiteY0" fmla="*/ 4685122 h 4685122"/>
              <a:gd name="connsiteX1" fmla="*/ 80128 w 160255"/>
              <a:gd name="connsiteY1" fmla="*/ 0 h 4685122"/>
              <a:gd name="connsiteX2" fmla="*/ 160255 w 160255"/>
              <a:gd name="connsiteY2" fmla="*/ 4685122 h 4685122"/>
              <a:gd name="connsiteX3" fmla="*/ 0 w 160255"/>
              <a:gd name="connsiteY3" fmla="*/ 4685122 h 4685122"/>
              <a:gd name="connsiteX0" fmla="*/ 0 w 4331616"/>
              <a:gd name="connsiteY0" fmla="*/ 6843860 h 6843860"/>
              <a:gd name="connsiteX1" fmla="*/ 4331616 w 4331616"/>
              <a:gd name="connsiteY1" fmla="*/ 0 h 6843860"/>
              <a:gd name="connsiteX2" fmla="*/ 160255 w 4331616"/>
              <a:gd name="connsiteY2" fmla="*/ 6843860 h 6843860"/>
              <a:gd name="connsiteX3" fmla="*/ 0 w 4331616"/>
              <a:gd name="connsiteY3" fmla="*/ 6843860 h 6843860"/>
            </a:gdLst>
            <a:ahLst/>
            <a:cxnLst>
              <a:cxn ang="0">
                <a:pos x="connsiteX0" y="connsiteY0"/>
              </a:cxn>
              <a:cxn ang="0">
                <a:pos x="connsiteX1" y="connsiteY1"/>
              </a:cxn>
              <a:cxn ang="0">
                <a:pos x="connsiteX2" y="connsiteY2"/>
              </a:cxn>
              <a:cxn ang="0">
                <a:pos x="connsiteX3" y="connsiteY3"/>
              </a:cxn>
            </a:cxnLst>
            <a:rect l="l" t="t" r="r" b="b"/>
            <a:pathLst>
              <a:path w="4331616" h="6843860">
                <a:moveTo>
                  <a:pt x="0" y="6843860"/>
                </a:moveTo>
                <a:lnTo>
                  <a:pt x="4331616" y="0"/>
                </a:lnTo>
                <a:lnTo>
                  <a:pt x="160255" y="6843860"/>
                </a:lnTo>
                <a:lnTo>
                  <a:pt x="0" y="68438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6767209" y="-2961"/>
            <a:ext cx="5447149" cy="6862558"/>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 name="connsiteX0" fmla="*/ 8409274 w 12192000"/>
              <a:gd name="connsiteY0" fmla="*/ 10412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8409274 w 12192000"/>
              <a:gd name="connsiteY4" fmla="*/ 10412 h 6318250"/>
              <a:gd name="connsiteX0" fmla="*/ 8409274 w 12192000"/>
              <a:gd name="connsiteY0" fmla="*/ 10412 h 6318250"/>
              <a:gd name="connsiteX1" fmla="*/ 11963632 w 12192000"/>
              <a:gd name="connsiteY1" fmla="*/ 0 h 6318250"/>
              <a:gd name="connsiteX2" fmla="*/ 12192000 w 12192000"/>
              <a:gd name="connsiteY2" fmla="*/ 6318250 h 6318250"/>
              <a:gd name="connsiteX3" fmla="*/ 0 w 12192000"/>
              <a:gd name="connsiteY3" fmla="*/ 6318250 h 6318250"/>
              <a:gd name="connsiteX4" fmla="*/ 8409274 w 12192000"/>
              <a:gd name="connsiteY4" fmla="*/ 10412 h 6318250"/>
              <a:gd name="connsiteX0" fmla="*/ 8409274 w 12057666"/>
              <a:gd name="connsiteY0" fmla="*/ 10412 h 15542927"/>
              <a:gd name="connsiteX1" fmla="*/ 11963632 w 12057666"/>
              <a:gd name="connsiteY1" fmla="*/ 0 h 15542927"/>
              <a:gd name="connsiteX2" fmla="*/ 12057666 w 12057666"/>
              <a:gd name="connsiteY2" fmla="*/ 15542927 h 15542927"/>
              <a:gd name="connsiteX3" fmla="*/ 0 w 12057666"/>
              <a:gd name="connsiteY3" fmla="*/ 6318250 h 15542927"/>
              <a:gd name="connsiteX4" fmla="*/ 8409274 w 12057666"/>
              <a:gd name="connsiteY4" fmla="*/ 10412 h 15542927"/>
              <a:gd name="connsiteX0" fmla="*/ 12210912 w 15859304"/>
              <a:gd name="connsiteY0" fmla="*/ 10412 h 15542927"/>
              <a:gd name="connsiteX1" fmla="*/ 15765270 w 15859304"/>
              <a:gd name="connsiteY1" fmla="*/ 0 h 15542927"/>
              <a:gd name="connsiteX2" fmla="*/ 15859304 w 15859304"/>
              <a:gd name="connsiteY2" fmla="*/ 15542927 h 15542927"/>
              <a:gd name="connsiteX3" fmla="*/ 0 w 15859304"/>
              <a:gd name="connsiteY3" fmla="*/ 15542927 h 15542927"/>
              <a:gd name="connsiteX4" fmla="*/ 12210912 w 15859304"/>
              <a:gd name="connsiteY4" fmla="*/ 10412 h 15542927"/>
              <a:gd name="connsiteX0" fmla="*/ 12210912 w 15859304"/>
              <a:gd name="connsiteY0" fmla="*/ 0 h 15532515"/>
              <a:gd name="connsiteX1" fmla="*/ 15859304 w 15859304"/>
              <a:gd name="connsiteY1" fmla="*/ 10411 h 15532515"/>
              <a:gd name="connsiteX2" fmla="*/ 15859304 w 15859304"/>
              <a:gd name="connsiteY2" fmla="*/ 15532515 h 15532515"/>
              <a:gd name="connsiteX3" fmla="*/ 0 w 15859304"/>
              <a:gd name="connsiteY3" fmla="*/ 15532515 h 15532515"/>
              <a:gd name="connsiteX4" fmla="*/ 12210912 w 15859304"/>
              <a:gd name="connsiteY4" fmla="*/ 0 h 15532515"/>
              <a:gd name="connsiteX0" fmla="*/ 12210913 w 15859304"/>
              <a:gd name="connsiteY0" fmla="*/ 0 h 15522103"/>
              <a:gd name="connsiteX1" fmla="*/ 15859304 w 15859304"/>
              <a:gd name="connsiteY1" fmla="*/ -1 h 15522103"/>
              <a:gd name="connsiteX2" fmla="*/ 15859304 w 15859304"/>
              <a:gd name="connsiteY2" fmla="*/ 15522103 h 15522103"/>
              <a:gd name="connsiteX3" fmla="*/ 0 w 15859304"/>
              <a:gd name="connsiteY3" fmla="*/ 15522103 h 15522103"/>
              <a:gd name="connsiteX4" fmla="*/ 12210913 w 15859304"/>
              <a:gd name="connsiteY4" fmla="*/ 0 h 15522103"/>
              <a:gd name="connsiteX0" fmla="*/ 12210913 w 15859304"/>
              <a:gd name="connsiteY0" fmla="*/ 20823 h 15542926"/>
              <a:gd name="connsiteX1" fmla="*/ 15832437 w 15859304"/>
              <a:gd name="connsiteY1" fmla="*/ 0 h 15542926"/>
              <a:gd name="connsiteX2" fmla="*/ 15859304 w 15859304"/>
              <a:gd name="connsiteY2" fmla="*/ 15542926 h 15542926"/>
              <a:gd name="connsiteX3" fmla="*/ 0 w 15859304"/>
              <a:gd name="connsiteY3" fmla="*/ 15542926 h 15542926"/>
              <a:gd name="connsiteX4" fmla="*/ 12210913 w 15859304"/>
              <a:gd name="connsiteY4" fmla="*/ 20823 h 15542926"/>
              <a:gd name="connsiteX0" fmla="*/ 12224232 w 15859304"/>
              <a:gd name="connsiteY0" fmla="*/ 0 h 15549637"/>
              <a:gd name="connsiteX1" fmla="*/ 15832437 w 15859304"/>
              <a:gd name="connsiteY1" fmla="*/ 6711 h 15549637"/>
              <a:gd name="connsiteX2" fmla="*/ 15859304 w 15859304"/>
              <a:gd name="connsiteY2" fmla="*/ 15549637 h 15549637"/>
              <a:gd name="connsiteX3" fmla="*/ 0 w 15859304"/>
              <a:gd name="connsiteY3" fmla="*/ 15549637 h 15549637"/>
              <a:gd name="connsiteX4" fmla="*/ 12224232 w 15859304"/>
              <a:gd name="connsiteY4" fmla="*/ 0 h 15549637"/>
              <a:gd name="connsiteX0" fmla="*/ 12224232 w 15859304"/>
              <a:gd name="connsiteY0" fmla="*/ 0 h 15549637"/>
              <a:gd name="connsiteX1" fmla="*/ 15832437 w 15859304"/>
              <a:gd name="connsiteY1" fmla="*/ 6711 h 15549637"/>
              <a:gd name="connsiteX2" fmla="*/ 15859304 w 15859304"/>
              <a:gd name="connsiteY2" fmla="*/ 15549637 h 15549637"/>
              <a:gd name="connsiteX3" fmla="*/ 0 w 15859304"/>
              <a:gd name="connsiteY3" fmla="*/ 15549637 h 15549637"/>
              <a:gd name="connsiteX4" fmla="*/ 12224232 w 15859304"/>
              <a:gd name="connsiteY4" fmla="*/ 0 h 15549637"/>
              <a:gd name="connsiteX0" fmla="*/ 12224232 w 15859304"/>
              <a:gd name="connsiteY0" fmla="*/ 0 h 15549637"/>
              <a:gd name="connsiteX1" fmla="*/ 15832437 w 15859304"/>
              <a:gd name="connsiteY1" fmla="*/ 6711 h 15549637"/>
              <a:gd name="connsiteX2" fmla="*/ 15859304 w 15859304"/>
              <a:gd name="connsiteY2" fmla="*/ 15549637 h 15549637"/>
              <a:gd name="connsiteX3" fmla="*/ 0 w 15859304"/>
              <a:gd name="connsiteY3" fmla="*/ 15549637 h 15549637"/>
              <a:gd name="connsiteX4" fmla="*/ 12224232 w 15859304"/>
              <a:gd name="connsiteY4" fmla="*/ 0 h 15549637"/>
              <a:gd name="connsiteX0" fmla="*/ 12224232 w 15859304"/>
              <a:gd name="connsiteY0" fmla="*/ 0 h 15549637"/>
              <a:gd name="connsiteX1" fmla="*/ 15832437 w 15859304"/>
              <a:gd name="connsiteY1" fmla="*/ 6711 h 15549637"/>
              <a:gd name="connsiteX2" fmla="*/ 15859304 w 15859304"/>
              <a:gd name="connsiteY2" fmla="*/ 15549637 h 15549637"/>
              <a:gd name="connsiteX3" fmla="*/ 0 w 15859304"/>
              <a:gd name="connsiteY3" fmla="*/ 15549637 h 15549637"/>
              <a:gd name="connsiteX4" fmla="*/ 12224232 w 15859304"/>
              <a:gd name="connsiteY4" fmla="*/ 0 h 15549637"/>
              <a:gd name="connsiteX0" fmla="*/ 12224232 w 15859304"/>
              <a:gd name="connsiteY0" fmla="*/ 21671 h 15571308"/>
              <a:gd name="connsiteX1" fmla="*/ 15850747 w 15859304"/>
              <a:gd name="connsiteY1" fmla="*/ 0 h 15571308"/>
              <a:gd name="connsiteX2" fmla="*/ 15859304 w 15859304"/>
              <a:gd name="connsiteY2" fmla="*/ 15571308 h 15571308"/>
              <a:gd name="connsiteX3" fmla="*/ 0 w 15859304"/>
              <a:gd name="connsiteY3" fmla="*/ 15571308 h 15571308"/>
              <a:gd name="connsiteX4" fmla="*/ 12224232 w 15859304"/>
              <a:gd name="connsiteY4" fmla="*/ 21671 h 15571308"/>
              <a:gd name="connsiteX0" fmla="*/ 12224232 w 15924667"/>
              <a:gd name="connsiteY0" fmla="*/ 0 h 15549637"/>
              <a:gd name="connsiteX1" fmla="*/ 15923986 w 15924667"/>
              <a:gd name="connsiteY1" fmla="*/ 6711 h 15549637"/>
              <a:gd name="connsiteX2" fmla="*/ 15859304 w 15924667"/>
              <a:gd name="connsiteY2" fmla="*/ 15549637 h 15549637"/>
              <a:gd name="connsiteX3" fmla="*/ 0 w 15924667"/>
              <a:gd name="connsiteY3" fmla="*/ 15549637 h 15549637"/>
              <a:gd name="connsiteX4" fmla="*/ 12224232 w 15924667"/>
              <a:gd name="connsiteY4" fmla="*/ 0 h 15549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24667" h="15549637">
                <a:moveTo>
                  <a:pt x="12224232" y="0"/>
                </a:moveTo>
                <a:lnTo>
                  <a:pt x="15923986" y="6711"/>
                </a:lnTo>
                <a:cubicBezTo>
                  <a:pt x="15932942" y="5187686"/>
                  <a:pt x="15850348" y="10368662"/>
                  <a:pt x="15859304" y="15549637"/>
                </a:cubicBezTo>
                <a:lnTo>
                  <a:pt x="0" y="15549637"/>
                </a:lnTo>
                <a:lnTo>
                  <a:pt x="12224232" y="0"/>
                </a:lnTo>
                <a:close/>
              </a:path>
            </a:pathLst>
          </a:custGeom>
          <a:noFill/>
        </p:spPr>
        <p:txBody>
          <a:bodyPr wrap="square" lIns="540000" tIns="360000" rIns="540000" bIns="360000" anchor="b">
            <a:noAutofit/>
          </a:bodyPr>
          <a:lstStyle>
            <a:lvl1pPr marL="0" indent="0" algn="r">
              <a:buNone/>
              <a:defRPr sz="1200" b="1">
                <a:solidFill>
                  <a:schemeClr val="tx2">
                    <a:lumMod val="75000"/>
                    <a:lumOff val="25000"/>
                  </a:schemeClr>
                </a:solidFill>
                <a:latin typeface="+mj-lt"/>
              </a:defRPr>
            </a:lvl1pPr>
          </a:lstStyle>
          <a:p>
            <a:r>
              <a:rPr lang="sv-SE" dirty="0"/>
              <a:t>Montera en bild genom att markera bildramen, </a:t>
            </a:r>
            <a:br>
              <a:rPr lang="sv-SE" dirty="0"/>
            </a:br>
            <a:r>
              <a:rPr lang="sv-SE" dirty="0"/>
              <a:t>gå till menyfliken infoga och klicka på ”Infoga bild” i fliken för Bildbank.  När du sökt upp och valt bild,  </a:t>
            </a:r>
            <a:br>
              <a:rPr lang="sv-SE" dirty="0"/>
            </a:br>
            <a:r>
              <a:rPr lang="sv-SE" dirty="0"/>
              <a:t>välj upplösningen till vänster i rutans nederkant </a:t>
            </a:r>
            <a:br>
              <a:rPr lang="sv-SE" dirty="0"/>
            </a:br>
            <a:r>
              <a:rPr lang="sv-SE" dirty="0"/>
              <a:t>innan du klickar på infoga bild.</a:t>
            </a:r>
          </a:p>
        </p:txBody>
      </p:sp>
      <p:sp>
        <p:nvSpPr>
          <p:cNvPr id="3" name="Platshållare för innehåll 1"/>
          <p:cNvSpPr>
            <a:spLocks noGrp="1"/>
          </p:cNvSpPr>
          <p:nvPr>
            <p:ph sz="half" idx="1" hasCustomPrompt="1"/>
          </p:nvPr>
        </p:nvSpPr>
        <p:spPr>
          <a:xfrm>
            <a:off x="623888" y="1808163"/>
            <a:ext cx="6545262" cy="4500562"/>
          </a:xfrm>
        </p:spPr>
        <p:txBody>
          <a:bodyPr/>
          <a:lstStyle>
            <a:lvl1pPr>
              <a:defRPr sz="2200"/>
            </a:lvl1pPr>
            <a:lvl2pPr>
              <a:defRPr sz="2200"/>
            </a:lvl2pPr>
            <a:lvl3pPr>
              <a:defRPr sz="2000"/>
            </a:lvl3pPr>
            <a:lvl4pPr>
              <a:defRPr sz="2000"/>
            </a:lvl4pPr>
            <a:lvl5pPr>
              <a:defRPr sz="2000"/>
            </a:lvl5pPr>
          </a:lstStyle>
          <a:p>
            <a:pPr lvl="0"/>
            <a:r>
              <a:rPr lang="sv-SE" dirty="0"/>
              <a:t>Skriv in din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p:cNvSpPr>
            <a:spLocks noGrp="1"/>
          </p:cNvSpPr>
          <p:nvPr>
            <p:ph type="title" hasCustomPrompt="1"/>
          </p:nvPr>
        </p:nvSpPr>
        <p:spPr>
          <a:xfrm>
            <a:off x="623888" y="365125"/>
            <a:ext cx="6545262" cy="1192213"/>
          </a:xfrm>
        </p:spPr>
        <p:txBody>
          <a:bodyPr/>
          <a:lstStyle/>
          <a:p>
            <a:r>
              <a:rPr lang="sv-SE" dirty="0"/>
              <a:t>Skriv in en rubrik här</a:t>
            </a:r>
          </a:p>
        </p:txBody>
      </p:sp>
    </p:spTree>
    <p:extLst>
      <p:ext uri="{BB962C8B-B14F-4D97-AF65-F5344CB8AC3E}">
        <p14:creationId xmlns:p14="http://schemas.microsoft.com/office/powerpoint/2010/main" val="2652689872"/>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9. Text + bilderslice turkos">
    <p:spTree>
      <p:nvGrpSpPr>
        <p:cNvPr id="1" name=""/>
        <p:cNvGrpSpPr/>
        <p:nvPr/>
      </p:nvGrpSpPr>
      <p:grpSpPr>
        <a:xfrm>
          <a:off x="0" y="0"/>
          <a:ext cx="0" cy="0"/>
          <a:chOff x="0" y="0"/>
          <a:chExt cx="0" cy="0"/>
        </a:xfrm>
      </p:grpSpPr>
      <p:sp>
        <p:nvSpPr>
          <p:cNvPr id="9" name="Bar">
            <a:extLst>
              <a:ext uri="{FF2B5EF4-FFF2-40B4-BE49-F238E27FC236}">
                <a16:creationId xmlns:a16="http://schemas.microsoft.com/office/drawing/2014/main" id="{12423EB2-4A04-427F-BDA3-6FCAC4307B99}"/>
              </a:ext>
            </a:extLst>
          </p:cNvPr>
          <p:cNvSpPr/>
          <p:nvPr userDrawn="1"/>
        </p:nvSpPr>
        <p:spPr>
          <a:xfrm rot="5400000" flipV="1">
            <a:off x="-3372988" y="3369812"/>
            <a:ext cx="6861175" cy="115200"/>
          </a:xfrm>
          <a:prstGeom prst="rect">
            <a:avLst/>
          </a:pr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1" name="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13744" y="6435633"/>
            <a:ext cx="1721038" cy="339503"/>
          </a:xfrm>
          <a:prstGeom prst="rect">
            <a:avLst/>
          </a:prstGeom>
        </p:spPr>
      </p:pic>
      <p:sp>
        <p:nvSpPr>
          <p:cNvPr id="16" name="Triangel turkos"/>
          <p:cNvSpPr/>
          <p:nvPr userDrawn="1"/>
        </p:nvSpPr>
        <p:spPr>
          <a:xfrm>
            <a:off x="6606955" y="14140"/>
            <a:ext cx="4331616" cy="6843860"/>
          </a:xfrm>
          <a:custGeom>
            <a:avLst/>
            <a:gdLst>
              <a:gd name="connsiteX0" fmla="*/ 0 w 160255"/>
              <a:gd name="connsiteY0" fmla="*/ 4685122 h 4685122"/>
              <a:gd name="connsiteX1" fmla="*/ 80128 w 160255"/>
              <a:gd name="connsiteY1" fmla="*/ 0 h 4685122"/>
              <a:gd name="connsiteX2" fmla="*/ 160255 w 160255"/>
              <a:gd name="connsiteY2" fmla="*/ 4685122 h 4685122"/>
              <a:gd name="connsiteX3" fmla="*/ 0 w 160255"/>
              <a:gd name="connsiteY3" fmla="*/ 4685122 h 4685122"/>
              <a:gd name="connsiteX0" fmla="*/ 0 w 4331616"/>
              <a:gd name="connsiteY0" fmla="*/ 6843860 h 6843860"/>
              <a:gd name="connsiteX1" fmla="*/ 4331616 w 4331616"/>
              <a:gd name="connsiteY1" fmla="*/ 0 h 6843860"/>
              <a:gd name="connsiteX2" fmla="*/ 160255 w 4331616"/>
              <a:gd name="connsiteY2" fmla="*/ 6843860 h 6843860"/>
              <a:gd name="connsiteX3" fmla="*/ 0 w 4331616"/>
              <a:gd name="connsiteY3" fmla="*/ 6843860 h 6843860"/>
            </a:gdLst>
            <a:ahLst/>
            <a:cxnLst>
              <a:cxn ang="0">
                <a:pos x="connsiteX0" y="connsiteY0"/>
              </a:cxn>
              <a:cxn ang="0">
                <a:pos x="connsiteX1" y="connsiteY1"/>
              </a:cxn>
              <a:cxn ang="0">
                <a:pos x="connsiteX2" y="connsiteY2"/>
              </a:cxn>
              <a:cxn ang="0">
                <a:pos x="connsiteX3" y="connsiteY3"/>
              </a:cxn>
            </a:cxnLst>
            <a:rect l="l" t="t" r="r" b="b"/>
            <a:pathLst>
              <a:path w="4331616" h="6843860">
                <a:moveTo>
                  <a:pt x="0" y="6843860"/>
                </a:moveTo>
                <a:lnTo>
                  <a:pt x="4331616" y="0"/>
                </a:lnTo>
                <a:lnTo>
                  <a:pt x="160255" y="6843860"/>
                </a:lnTo>
                <a:lnTo>
                  <a:pt x="0" y="6843860"/>
                </a:lnTo>
                <a:close/>
              </a:path>
            </a:pathLst>
          </a:custGeom>
          <a:solidFill>
            <a:srgbClr val="0A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6767209" y="-2961"/>
            <a:ext cx="5447149" cy="6862558"/>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 name="connsiteX0" fmla="*/ 8409274 w 12192000"/>
              <a:gd name="connsiteY0" fmla="*/ 10412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8409274 w 12192000"/>
              <a:gd name="connsiteY4" fmla="*/ 10412 h 6318250"/>
              <a:gd name="connsiteX0" fmla="*/ 8409274 w 12192000"/>
              <a:gd name="connsiteY0" fmla="*/ 10412 h 6318250"/>
              <a:gd name="connsiteX1" fmla="*/ 11963632 w 12192000"/>
              <a:gd name="connsiteY1" fmla="*/ 0 h 6318250"/>
              <a:gd name="connsiteX2" fmla="*/ 12192000 w 12192000"/>
              <a:gd name="connsiteY2" fmla="*/ 6318250 h 6318250"/>
              <a:gd name="connsiteX3" fmla="*/ 0 w 12192000"/>
              <a:gd name="connsiteY3" fmla="*/ 6318250 h 6318250"/>
              <a:gd name="connsiteX4" fmla="*/ 8409274 w 12192000"/>
              <a:gd name="connsiteY4" fmla="*/ 10412 h 6318250"/>
              <a:gd name="connsiteX0" fmla="*/ 8409274 w 12057666"/>
              <a:gd name="connsiteY0" fmla="*/ 10412 h 15542927"/>
              <a:gd name="connsiteX1" fmla="*/ 11963632 w 12057666"/>
              <a:gd name="connsiteY1" fmla="*/ 0 h 15542927"/>
              <a:gd name="connsiteX2" fmla="*/ 12057666 w 12057666"/>
              <a:gd name="connsiteY2" fmla="*/ 15542927 h 15542927"/>
              <a:gd name="connsiteX3" fmla="*/ 0 w 12057666"/>
              <a:gd name="connsiteY3" fmla="*/ 6318250 h 15542927"/>
              <a:gd name="connsiteX4" fmla="*/ 8409274 w 12057666"/>
              <a:gd name="connsiteY4" fmla="*/ 10412 h 15542927"/>
              <a:gd name="connsiteX0" fmla="*/ 12210912 w 15859304"/>
              <a:gd name="connsiteY0" fmla="*/ 10412 h 15542927"/>
              <a:gd name="connsiteX1" fmla="*/ 15765270 w 15859304"/>
              <a:gd name="connsiteY1" fmla="*/ 0 h 15542927"/>
              <a:gd name="connsiteX2" fmla="*/ 15859304 w 15859304"/>
              <a:gd name="connsiteY2" fmla="*/ 15542927 h 15542927"/>
              <a:gd name="connsiteX3" fmla="*/ 0 w 15859304"/>
              <a:gd name="connsiteY3" fmla="*/ 15542927 h 15542927"/>
              <a:gd name="connsiteX4" fmla="*/ 12210912 w 15859304"/>
              <a:gd name="connsiteY4" fmla="*/ 10412 h 15542927"/>
              <a:gd name="connsiteX0" fmla="*/ 12210912 w 15859304"/>
              <a:gd name="connsiteY0" fmla="*/ 0 h 15532515"/>
              <a:gd name="connsiteX1" fmla="*/ 15859304 w 15859304"/>
              <a:gd name="connsiteY1" fmla="*/ 10411 h 15532515"/>
              <a:gd name="connsiteX2" fmla="*/ 15859304 w 15859304"/>
              <a:gd name="connsiteY2" fmla="*/ 15532515 h 15532515"/>
              <a:gd name="connsiteX3" fmla="*/ 0 w 15859304"/>
              <a:gd name="connsiteY3" fmla="*/ 15532515 h 15532515"/>
              <a:gd name="connsiteX4" fmla="*/ 12210912 w 15859304"/>
              <a:gd name="connsiteY4" fmla="*/ 0 h 15532515"/>
              <a:gd name="connsiteX0" fmla="*/ 12210913 w 15859304"/>
              <a:gd name="connsiteY0" fmla="*/ 0 h 15522103"/>
              <a:gd name="connsiteX1" fmla="*/ 15859304 w 15859304"/>
              <a:gd name="connsiteY1" fmla="*/ -1 h 15522103"/>
              <a:gd name="connsiteX2" fmla="*/ 15859304 w 15859304"/>
              <a:gd name="connsiteY2" fmla="*/ 15522103 h 15522103"/>
              <a:gd name="connsiteX3" fmla="*/ 0 w 15859304"/>
              <a:gd name="connsiteY3" fmla="*/ 15522103 h 15522103"/>
              <a:gd name="connsiteX4" fmla="*/ 12210913 w 15859304"/>
              <a:gd name="connsiteY4" fmla="*/ 0 h 15522103"/>
              <a:gd name="connsiteX0" fmla="*/ 12210913 w 15859304"/>
              <a:gd name="connsiteY0" fmla="*/ 20823 h 15542926"/>
              <a:gd name="connsiteX1" fmla="*/ 15832437 w 15859304"/>
              <a:gd name="connsiteY1" fmla="*/ 0 h 15542926"/>
              <a:gd name="connsiteX2" fmla="*/ 15859304 w 15859304"/>
              <a:gd name="connsiteY2" fmla="*/ 15542926 h 15542926"/>
              <a:gd name="connsiteX3" fmla="*/ 0 w 15859304"/>
              <a:gd name="connsiteY3" fmla="*/ 15542926 h 15542926"/>
              <a:gd name="connsiteX4" fmla="*/ 12210913 w 15859304"/>
              <a:gd name="connsiteY4" fmla="*/ 20823 h 15542926"/>
              <a:gd name="connsiteX0" fmla="*/ 12224232 w 15859304"/>
              <a:gd name="connsiteY0" fmla="*/ 0 h 15549637"/>
              <a:gd name="connsiteX1" fmla="*/ 15832437 w 15859304"/>
              <a:gd name="connsiteY1" fmla="*/ 6711 h 15549637"/>
              <a:gd name="connsiteX2" fmla="*/ 15859304 w 15859304"/>
              <a:gd name="connsiteY2" fmla="*/ 15549637 h 15549637"/>
              <a:gd name="connsiteX3" fmla="*/ 0 w 15859304"/>
              <a:gd name="connsiteY3" fmla="*/ 15549637 h 15549637"/>
              <a:gd name="connsiteX4" fmla="*/ 12224232 w 15859304"/>
              <a:gd name="connsiteY4" fmla="*/ 0 h 15549637"/>
              <a:gd name="connsiteX0" fmla="*/ 12224232 w 15859304"/>
              <a:gd name="connsiteY0" fmla="*/ 0 h 15549637"/>
              <a:gd name="connsiteX1" fmla="*/ 15832437 w 15859304"/>
              <a:gd name="connsiteY1" fmla="*/ 6711 h 15549637"/>
              <a:gd name="connsiteX2" fmla="*/ 15859304 w 15859304"/>
              <a:gd name="connsiteY2" fmla="*/ 15549637 h 15549637"/>
              <a:gd name="connsiteX3" fmla="*/ 0 w 15859304"/>
              <a:gd name="connsiteY3" fmla="*/ 15549637 h 15549637"/>
              <a:gd name="connsiteX4" fmla="*/ 12224232 w 15859304"/>
              <a:gd name="connsiteY4" fmla="*/ 0 h 15549637"/>
              <a:gd name="connsiteX0" fmla="*/ 12224232 w 15859304"/>
              <a:gd name="connsiteY0" fmla="*/ 0 h 15549637"/>
              <a:gd name="connsiteX1" fmla="*/ 15832437 w 15859304"/>
              <a:gd name="connsiteY1" fmla="*/ 6711 h 15549637"/>
              <a:gd name="connsiteX2" fmla="*/ 15859304 w 15859304"/>
              <a:gd name="connsiteY2" fmla="*/ 15549637 h 15549637"/>
              <a:gd name="connsiteX3" fmla="*/ 0 w 15859304"/>
              <a:gd name="connsiteY3" fmla="*/ 15549637 h 15549637"/>
              <a:gd name="connsiteX4" fmla="*/ 12224232 w 15859304"/>
              <a:gd name="connsiteY4" fmla="*/ 0 h 15549637"/>
              <a:gd name="connsiteX0" fmla="*/ 12224232 w 15859304"/>
              <a:gd name="connsiteY0" fmla="*/ 0 h 15549637"/>
              <a:gd name="connsiteX1" fmla="*/ 15832437 w 15859304"/>
              <a:gd name="connsiteY1" fmla="*/ 6711 h 15549637"/>
              <a:gd name="connsiteX2" fmla="*/ 15859304 w 15859304"/>
              <a:gd name="connsiteY2" fmla="*/ 15549637 h 15549637"/>
              <a:gd name="connsiteX3" fmla="*/ 0 w 15859304"/>
              <a:gd name="connsiteY3" fmla="*/ 15549637 h 15549637"/>
              <a:gd name="connsiteX4" fmla="*/ 12224232 w 15859304"/>
              <a:gd name="connsiteY4" fmla="*/ 0 h 15549637"/>
              <a:gd name="connsiteX0" fmla="*/ 12224232 w 15859304"/>
              <a:gd name="connsiteY0" fmla="*/ 21671 h 15571308"/>
              <a:gd name="connsiteX1" fmla="*/ 15850747 w 15859304"/>
              <a:gd name="connsiteY1" fmla="*/ 0 h 15571308"/>
              <a:gd name="connsiteX2" fmla="*/ 15859304 w 15859304"/>
              <a:gd name="connsiteY2" fmla="*/ 15571308 h 15571308"/>
              <a:gd name="connsiteX3" fmla="*/ 0 w 15859304"/>
              <a:gd name="connsiteY3" fmla="*/ 15571308 h 15571308"/>
              <a:gd name="connsiteX4" fmla="*/ 12224232 w 15859304"/>
              <a:gd name="connsiteY4" fmla="*/ 21671 h 15571308"/>
              <a:gd name="connsiteX0" fmla="*/ 12224232 w 15924667"/>
              <a:gd name="connsiteY0" fmla="*/ 0 h 15549637"/>
              <a:gd name="connsiteX1" fmla="*/ 15923986 w 15924667"/>
              <a:gd name="connsiteY1" fmla="*/ 6711 h 15549637"/>
              <a:gd name="connsiteX2" fmla="*/ 15859304 w 15924667"/>
              <a:gd name="connsiteY2" fmla="*/ 15549637 h 15549637"/>
              <a:gd name="connsiteX3" fmla="*/ 0 w 15924667"/>
              <a:gd name="connsiteY3" fmla="*/ 15549637 h 15549637"/>
              <a:gd name="connsiteX4" fmla="*/ 12224232 w 15924667"/>
              <a:gd name="connsiteY4" fmla="*/ 0 h 15549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24667" h="15549637">
                <a:moveTo>
                  <a:pt x="12224232" y="0"/>
                </a:moveTo>
                <a:lnTo>
                  <a:pt x="15923986" y="6711"/>
                </a:lnTo>
                <a:cubicBezTo>
                  <a:pt x="15932942" y="5187686"/>
                  <a:pt x="15850348" y="10368662"/>
                  <a:pt x="15859304" y="15549637"/>
                </a:cubicBezTo>
                <a:lnTo>
                  <a:pt x="0" y="15549637"/>
                </a:lnTo>
                <a:lnTo>
                  <a:pt x="12224232" y="0"/>
                </a:lnTo>
                <a:close/>
              </a:path>
            </a:pathLst>
          </a:custGeom>
          <a:noFill/>
        </p:spPr>
        <p:txBody>
          <a:bodyPr wrap="square" lIns="540000" tIns="360000" rIns="540000" bIns="360000" anchor="b">
            <a:noAutofit/>
          </a:bodyPr>
          <a:lstStyle>
            <a:lvl1pPr marL="0" indent="0" algn="r">
              <a:buNone/>
              <a:defRPr sz="1200" b="1">
                <a:solidFill>
                  <a:schemeClr val="tx2">
                    <a:lumMod val="75000"/>
                    <a:lumOff val="25000"/>
                  </a:schemeClr>
                </a:solidFill>
                <a:latin typeface="+mj-lt"/>
              </a:defRPr>
            </a:lvl1pPr>
          </a:lstStyle>
          <a:p>
            <a:r>
              <a:rPr lang="sv-SE" dirty="0"/>
              <a:t>Montera en bild genom att markera bildramen, </a:t>
            </a:r>
            <a:br>
              <a:rPr lang="sv-SE" dirty="0"/>
            </a:br>
            <a:r>
              <a:rPr lang="sv-SE" dirty="0"/>
              <a:t>gå till menyfliken infoga och klicka på ”Infoga bild” i fliken för Bildbank.  När du sökt upp och valt bild,  </a:t>
            </a:r>
            <a:br>
              <a:rPr lang="sv-SE" dirty="0"/>
            </a:br>
            <a:r>
              <a:rPr lang="sv-SE" dirty="0"/>
              <a:t>välj upplösningen till vänster i rutans nederkant </a:t>
            </a:r>
            <a:br>
              <a:rPr lang="sv-SE" dirty="0"/>
            </a:br>
            <a:r>
              <a:rPr lang="sv-SE" dirty="0"/>
              <a:t>innan du klickar på infoga bild.</a:t>
            </a:r>
          </a:p>
        </p:txBody>
      </p:sp>
      <p:sp>
        <p:nvSpPr>
          <p:cNvPr id="3" name="Platshållare för innehåll 1"/>
          <p:cNvSpPr>
            <a:spLocks noGrp="1"/>
          </p:cNvSpPr>
          <p:nvPr>
            <p:ph sz="half" idx="1" hasCustomPrompt="1"/>
          </p:nvPr>
        </p:nvSpPr>
        <p:spPr>
          <a:xfrm>
            <a:off x="623888" y="1808163"/>
            <a:ext cx="6545262" cy="4500562"/>
          </a:xfrm>
        </p:spPr>
        <p:txBody>
          <a:bodyPr/>
          <a:lstStyle>
            <a:lvl1pPr>
              <a:defRPr sz="2200"/>
            </a:lvl1pPr>
            <a:lvl2pPr>
              <a:defRPr sz="2200"/>
            </a:lvl2pPr>
            <a:lvl3pPr>
              <a:defRPr sz="2000"/>
            </a:lvl3pPr>
            <a:lvl4pPr>
              <a:defRPr sz="2000"/>
            </a:lvl4pPr>
            <a:lvl5pPr>
              <a:defRPr sz="2000"/>
            </a:lvl5pPr>
          </a:lstStyle>
          <a:p>
            <a:pPr lvl="0"/>
            <a:r>
              <a:rPr lang="sv-SE" dirty="0"/>
              <a:t>Skriv in din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p:cNvSpPr>
            <a:spLocks noGrp="1"/>
          </p:cNvSpPr>
          <p:nvPr>
            <p:ph type="title" hasCustomPrompt="1"/>
          </p:nvPr>
        </p:nvSpPr>
        <p:spPr>
          <a:xfrm>
            <a:off x="623888" y="365125"/>
            <a:ext cx="6545262" cy="1192213"/>
          </a:xfrm>
        </p:spPr>
        <p:txBody>
          <a:bodyPr/>
          <a:lstStyle/>
          <a:p>
            <a:r>
              <a:rPr lang="sv-SE" dirty="0"/>
              <a:t>Skriv in en rubrik här</a:t>
            </a:r>
          </a:p>
        </p:txBody>
      </p:sp>
    </p:spTree>
    <p:extLst>
      <p:ext uri="{BB962C8B-B14F-4D97-AF65-F5344CB8AC3E}">
        <p14:creationId xmlns:p14="http://schemas.microsoft.com/office/powerpoint/2010/main" val="2279636091"/>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 Rubrik och innehåll">
    <p:spTree>
      <p:nvGrpSpPr>
        <p:cNvPr id="1" name=""/>
        <p:cNvGrpSpPr/>
        <p:nvPr/>
      </p:nvGrpSpPr>
      <p:grpSpPr>
        <a:xfrm>
          <a:off x="0" y="0"/>
          <a:ext cx="0" cy="0"/>
          <a:chOff x="0" y="0"/>
          <a:chExt cx="0" cy="0"/>
        </a:xfrm>
      </p:grpSpPr>
      <p:sp>
        <p:nvSpPr>
          <p:cNvPr id="3" name="Platshållare för innehåll 1"/>
          <p:cNvSpPr>
            <a:spLocks noGrp="1"/>
          </p:cNvSpPr>
          <p:nvPr>
            <p:ph idx="1" hasCustomPrompt="1"/>
          </p:nvPr>
        </p:nvSpPr>
        <p:spPr/>
        <p:txBody>
          <a:bodyPr lIns="0" tIns="0" rIns="0" bIns="0"/>
          <a:lstStyle>
            <a:lvl1pPr marL="0" indent="0">
              <a:buNone/>
              <a:defRPr/>
            </a:lvl1pPr>
            <a:lvl2pPr marL="180000" indent="-180000">
              <a:buFont typeface="Arial" panose="020B0604020202020204" pitchFamily="34" charset="0"/>
              <a:buChar char="•"/>
              <a:defRPr/>
            </a:lvl2pPr>
            <a:lvl3pPr marL="432000" indent="-252000">
              <a:buFont typeface="Calibri" panose="020F0502020204030204" pitchFamily="34" charset="0"/>
              <a:buChar char="◦"/>
              <a:defRPr sz="2000"/>
            </a:lvl3pPr>
            <a:lvl4pPr marL="432000" indent="-270000">
              <a:buFont typeface="+mj-lt"/>
              <a:buAutoNum type="arabicParenR"/>
              <a:defRPr/>
            </a:lvl4pPr>
            <a:lvl5pPr marL="432000" indent="-270000">
              <a:buFont typeface="+mj-lt"/>
              <a:buAutoNum type="alphaLcParenR"/>
              <a:defRPr/>
            </a:lvl5pPr>
            <a:lvl6pPr marL="432000" indent="-270000">
              <a:buFont typeface="Calibri" panose="020F0502020204030204" pitchFamily="34" charset="0"/>
              <a:buChar char="◌"/>
              <a:defRPr/>
            </a:lvl6pPr>
            <a:lvl7pPr marL="432000" indent="-270000">
              <a:buFont typeface="Calibri" panose="020F0502020204030204" pitchFamily="34" charset="0"/>
              <a:buChar char="#"/>
              <a:defRPr/>
            </a:lvl7pPr>
          </a:lstStyle>
          <a:p>
            <a:pPr lvl="0"/>
            <a:r>
              <a:rPr lang="sv-SE" dirty="0"/>
              <a:t>Skriv in text här, aktivera/avaktivera punkt eller numrering i meny under Start / Stycke</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sju</a:t>
            </a:r>
          </a:p>
        </p:txBody>
      </p:sp>
      <p:sp>
        <p:nvSpPr>
          <p:cNvPr id="2" name="Rubrik 1"/>
          <p:cNvSpPr>
            <a:spLocks noGrp="1"/>
          </p:cNvSpPr>
          <p:nvPr>
            <p:ph type="title" hasCustomPrompt="1"/>
          </p:nvPr>
        </p:nvSpPr>
        <p:spPr/>
        <p:txBody>
          <a:bodyPr/>
          <a:lstStyle>
            <a:lvl1pPr>
              <a:defRPr/>
            </a:lvl1pPr>
          </a:lstStyle>
          <a:p>
            <a:r>
              <a:rPr lang="sv-SE" dirty="0"/>
              <a:t>Skriv in en rubrik här</a:t>
            </a:r>
          </a:p>
        </p:txBody>
      </p:sp>
    </p:spTree>
    <p:extLst>
      <p:ext uri="{BB962C8B-B14F-4D97-AF65-F5344CB8AC3E}">
        <p14:creationId xmlns:p14="http://schemas.microsoft.com/office/powerpoint/2010/main" val="21287553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 3 bilder med text">
    <p:spTree>
      <p:nvGrpSpPr>
        <p:cNvPr id="1" name=""/>
        <p:cNvGrpSpPr/>
        <p:nvPr/>
      </p:nvGrpSpPr>
      <p:grpSpPr>
        <a:xfrm>
          <a:off x="0" y="0"/>
          <a:ext cx="0" cy="0"/>
          <a:chOff x="0" y="0"/>
          <a:chExt cx="0" cy="0"/>
        </a:xfrm>
      </p:grpSpPr>
      <p:sp>
        <p:nvSpPr>
          <p:cNvPr id="6" name="Platshållare för text 3"/>
          <p:cNvSpPr>
            <a:spLocks noGrp="1"/>
          </p:cNvSpPr>
          <p:nvPr>
            <p:ph type="body" idx="22" hasCustomPrompt="1"/>
          </p:nvPr>
        </p:nvSpPr>
        <p:spPr>
          <a:xfrm>
            <a:off x="8148063" y="5136300"/>
            <a:ext cx="3528000" cy="1166142"/>
          </a:xfrm>
          <a:prstGeom prst="rect">
            <a:avLst/>
          </a:prstGeom>
        </p:spPr>
        <p:txBody>
          <a:bodyPr lIns="0" tIns="0" rIns="72000" anchor="t">
            <a:normAutofit/>
          </a:bodyPr>
          <a:lstStyle>
            <a:lvl1pPr marL="0" indent="0" algn="ctr">
              <a:lnSpc>
                <a:spcPct val="100000"/>
              </a:lnSpc>
              <a:spcBef>
                <a:spcPts val="0"/>
              </a:spcBef>
              <a:spcAft>
                <a:spcPts val="0"/>
              </a:spcAft>
              <a:buNone/>
              <a:defRPr sz="20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Skriv en bildtext här</a:t>
            </a:r>
          </a:p>
        </p:txBody>
      </p:sp>
      <p:sp>
        <p:nvSpPr>
          <p:cNvPr id="7" name="Platshållare för bild 3">
            <a:extLst>
              <a:ext uri="{FF2B5EF4-FFF2-40B4-BE49-F238E27FC236}">
                <a16:creationId xmlns:a16="http://schemas.microsoft.com/office/drawing/2014/main" id="{4E60C708-3500-4C5D-BD00-B03A03CDF75A}"/>
              </a:ext>
            </a:extLst>
          </p:cNvPr>
          <p:cNvSpPr>
            <a:spLocks noGrp="1"/>
          </p:cNvSpPr>
          <p:nvPr>
            <p:ph type="pic" sz="quarter" idx="20" hasCustomPrompt="1"/>
          </p:nvPr>
        </p:nvSpPr>
        <p:spPr>
          <a:xfrm>
            <a:off x="8148063" y="1808163"/>
            <a:ext cx="3528000" cy="3135465"/>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180000" tIns="360000" rIns="72000">
            <a:noAutofit/>
          </a:bodyPr>
          <a:lstStyle>
            <a:lvl1pPr marL="0" marR="0" indent="0" algn="l" defTabSz="900000" rtl="0" eaLnBrk="1" fontAlgn="auto" latinLnBrk="0" hangingPunct="1">
              <a:lnSpc>
                <a:spcPct val="100000"/>
              </a:lnSpc>
              <a:spcBef>
                <a:spcPts val="0"/>
              </a:spcBef>
              <a:spcAft>
                <a:spcPts val="0"/>
              </a:spcAft>
              <a:buClr>
                <a:srgbClr val="F56200"/>
              </a:buClr>
              <a:buSzTx/>
              <a:buFont typeface="Arial" panose="020B0604020202020204" pitchFamily="34" charset="0"/>
              <a:buNone/>
              <a:tabLst>
                <a:tab pos="108000" algn="l"/>
              </a:tabLst>
              <a:defRPr lang="sv-SE" sz="1200" b="1" kern="1200" baseline="0" dirty="0" smtClean="0">
                <a:solidFill>
                  <a:schemeClr val="tx2">
                    <a:lumMod val="75000"/>
                    <a:lumOff val="25000"/>
                  </a:schemeClr>
                </a:solidFill>
                <a:latin typeface="+mj-lt"/>
                <a:ea typeface="+mn-ea"/>
                <a:cs typeface="+mn-cs"/>
              </a:defRPr>
            </a:lvl1pPr>
          </a:lstStyle>
          <a:p>
            <a:r>
              <a:rPr lang="sv-SE" dirty="0"/>
              <a:t>Montera en bild genom att markera bildramen, gå till menyfliken infoga </a:t>
            </a:r>
            <a:br>
              <a:rPr lang="sv-SE" dirty="0"/>
            </a:br>
            <a:r>
              <a:rPr lang="sv-SE" dirty="0"/>
              <a:t>och klicka på ”Infoga bild” i fliken för Bildbank. När du sökt upp och valt bild,  välj upplösningen till vänster i rutans nederkant innan du klickar på infoga bild.</a:t>
            </a:r>
          </a:p>
        </p:txBody>
      </p:sp>
      <p:sp>
        <p:nvSpPr>
          <p:cNvPr id="8" name="Platshållare för text 2"/>
          <p:cNvSpPr>
            <a:spLocks noGrp="1"/>
          </p:cNvSpPr>
          <p:nvPr>
            <p:ph type="body" idx="21" hasCustomPrompt="1"/>
          </p:nvPr>
        </p:nvSpPr>
        <p:spPr>
          <a:xfrm>
            <a:off x="4385975" y="5136300"/>
            <a:ext cx="3528000" cy="1166142"/>
          </a:xfrm>
          <a:prstGeom prst="rect">
            <a:avLst/>
          </a:prstGeom>
        </p:spPr>
        <p:txBody>
          <a:bodyPr lIns="0" tIns="0" rIns="72000" anchor="t">
            <a:normAutofit/>
          </a:bodyPr>
          <a:lstStyle>
            <a:lvl1pPr marL="0" indent="0" algn="ctr">
              <a:lnSpc>
                <a:spcPct val="100000"/>
              </a:lnSpc>
              <a:spcBef>
                <a:spcPts val="0"/>
              </a:spcBef>
              <a:spcAft>
                <a:spcPts val="0"/>
              </a:spcAft>
              <a:buNone/>
              <a:defRPr sz="2000"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Skriv en bildtext här</a:t>
            </a:r>
          </a:p>
        </p:txBody>
      </p:sp>
      <p:sp>
        <p:nvSpPr>
          <p:cNvPr id="9" name="Platshållare för bild 2">
            <a:extLst>
              <a:ext uri="{FF2B5EF4-FFF2-40B4-BE49-F238E27FC236}">
                <a16:creationId xmlns:a16="http://schemas.microsoft.com/office/drawing/2014/main" id="{4E60C708-3500-4C5D-BD00-B03A03CDF75A}"/>
              </a:ext>
            </a:extLst>
          </p:cNvPr>
          <p:cNvSpPr>
            <a:spLocks noGrp="1"/>
          </p:cNvSpPr>
          <p:nvPr>
            <p:ph type="pic" sz="quarter" idx="17" hasCustomPrompt="1"/>
          </p:nvPr>
        </p:nvSpPr>
        <p:spPr>
          <a:xfrm>
            <a:off x="4385975" y="1808163"/>
            <a:ext cx="3528000" cy="3135465"/>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180000" tIns="360000" rIns="72000">
            <a:noAutofit/>
          </a:bodyPr>
          <a:lstStyle>
            <a:lvl1pPr marL="0" marR="0" indent="0" algn="l" defTabSz="900000" rtl="0" eaLnBrk="1" fontAlgn="auto" latinLnBrk="0" hangingPunct="1">
              <a:lnSpc>
                <a:spcPct val="100000"/>
              </a:lnSpc>
              <a:spcBef>
                <a:spcPts val="0"/>
              </a:spcBef>
              <a:spcAft>
                <a:spcPts val="0"/>
              </a:spcAft>
              <a:buClr>
                <a:srgbClr val="F56200"/>
              </a:buClr>
              <a:buSzTx/>
              <a:buFont typeface="Arial" panose="020B0604020202020204" pitchFamily="34" charset="0"/>
              <a:buNone/>
              <a:tabLst>
                <a:tab pos="108000" algn="l"/>
              </a:tabLst>
              <a:defRPr lang="sv-SE" sz="1200" b="1" kern="1200" baseline="0" dirty="0" smtClean="0">
                <a:solidFill>
                  <a:schemeClr val="tx2">
                    <a:lumMod val="75000"/>
                    <a:lumOff val="25000"/>
                  </a:schemeClr>
                </a:solidFill>
                <a:latin typeface="+mj-lt"/>
                <a:ea typeface="+mn-ea"/>
                <a:cs typeface="+mn-cs"/>
              </a:defRPr>
            </a:lvl1pPr>
          </a:lstStyle>
          <a:p>
            <a:r>
              <a:rPr lang="sv-SE" dirty="0"/>
              <a:t>Montera en bild genom att markera bildramen, gå till menyfliken infoga </a:t>
            </a:r>
            <a:br>
              <a:rPr lang="sv-SE" dirty="0"/>
            </a:br>
            <a:r>
              <a:rPr lang="sv-SE" dirty="0"/>
              <a:t>och klicka på ”Infoga bild” i fliken för Bildbank. När du sökt upp och valt bild,  välj upplösningen till vänster i rutans nederkant innan du klickar på infoga bild.</a:t>
            </a:r>
          </a:p>
        </p:txBody>
      </p:sp>
      <p:sp>
        <p:nvSpPr>
          <p:cNvPr id="10" name="Platshållare för text 1"/>
          <p:cNvSpPr>
            <a:spLocks noGrp="1"/>
          </p:cNvSpPr>
          <p:nvPr>
            <p:ph type="subTitle" idx="1" hasCustomPrompt="1"/>
          </p:nvPr>
        </p:nvSpPr>
        <p:spPr>
          <a:xfrm>
            <a:off x="623888" y="5136300"/>
            <a:ext cx="3527999" cy="1166142"/>
          </a:xfrm>
          <a:prstGeom prst="rect">
            <a:avLst/>
          </a:prstGeom>
        </p:spPr>
        <p:txBody>
          <a:bodyPr anchor="t">
            <a:normAutofit/>
          </a:bodyPr>
          <a:lstStyle>
            <a:lvl1pPr marL="0" indent="0" algn="ctr">
              <a:lnSpc>
                <a:spcPct val="100000"/>
              </a:lnSpc>
              <a:spcAft>
                <a:spcPts val="0"/>
              </a:spcAft>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sv-SE" dirty="0"/>
              <a:t>Skriv en bildtext här</a:t>
            </a:r>
          </a:p>
        </p:txBody>
      </p:sp>
      <p:sp>
        <p:nvSpPr>
          <p:cNvPr id="11"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623887" y="1808163"/>
            <a:ext cx="3528000" cy="3135465"/>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180000" tIns="360000" rIns="72000">
            <a:noAutofit/>
          </a:bodyPr>
          <a:lstStyle>
            <a:lvl1pPr marL="0" indent="0">
              <a:lnSpc>
                <a:spcPct val="100000"/>
              </a:lnSpc>
              <a:buNone/>
              <a:defRPr sz="1200" b="1">
                <a:solidFill>
                  <a:schemeClr val="tx2">
                    <a:lumMod val="75000"/>
                    <a:lumOff val="25000"/>
                  </a:schemeClr>
                </a:solidFill>
                <a:latin typeface="+mj-lt"/>
              </a:defRPr>
            </a:lvl1pPr>
          </a:lstStyle>
          <a:p>
            <a:r>
              <a:rPr lang="sv-SE" dirty="0"/>
              <a:t>Montera en bild genom att markera bildramen, gå till menyfliken infoga </a:t>
            </a:r>
            <a:br>
              <a:rPr lang="sv-SE" dirty="0"/>
            </a:br>
            <a:r>
              <a:rPr lang="sv-SE" dirty="0"/>
              <a:t>och klicka på ”Infoga bild” i fliken för Bildbank. När du sökt upp och valt bild,  välj upplösningen till vänster i rutans nederkant innan du klickar på infoga bild.</a:t>
            </a:r>
          </a:p>
        </p:txBody>
      </p:sp>
      <p:sp>
        <p:nvSpPr>
          <p:cNvPr id="2" name="Rubrik 1"/>
          <p:cNvSpPr>
            <a:spLocks noGrp="1"/>
          </p:cNvSpPr>
          <p:nvPr>
            <p:ph type="title" hasCustomPrompt="1"/>
          </p:nvPr>
        </p:nvSpPr>
        <p:spPr/>
        <p:txBody>
          <a:bodyPr/>
          <a:lstStyle/>
          <a:p>
            <a:r>
              <a:rPr lang="sv-SE" dirty="0"/>
              <a:t>Skriv in en rubrik här</a:t>
            </a:r>
          </a:p>
        </p:txBody>
      </p:sp>
    </p:spTree>
    <p:extLst>
      <p:ext uri="{BB962C8B-B14F-4D97-AF65-F5344CB8AC3E}">
        <p14:creationId xmlns:p14="http://schemas.microsoft.com/office/powerpoint/2010/main" val="1817627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 4 bilder med text">
    <p:spTree>
      <p:nvGrpSpPr>
        <p:cNvPr id="1" name=""/>
        <p:cNvGrpSpPr/>
        <p:nvPr/>
      </p:nvGrpSpPr>
      <p:grpSpPr>
        <a:xfrm>
          <a:off x="0" y="0"/>
          <a:ext cx="0" cy="0"/>
          <a:chOff x="0" y="0"/>
          <a:chExt cx="0" cy="0"/>
        </a:xfrm>
      </p:grpSpPr>
      <p:sp>
        <p:nvSpPr>
          <p:cNvPr id="12" name="Platshållare för text 4"/>
          <p:cNvSpPr>
            <a:spLocks noGrp="1"/>
          </p:cNvSpPr>
          <p:nvPr>
            <p:ph type="body" sz="quarter" idx="23" hasCustomPrompt="1"/>
          </p:nvPr>
        </p:nvSpPr>
        <p:spPr>
          <a:xfrm>
            <a:off x="9228062" y="5167264"/>
            <a:ext cx="2449918" cy="1141459"/>
          </a:xfrm>
          <a:prstGeom prst="rect">
            <a:avLst/>
          </a:prstGeom>
        </p:spPr>
        <p:txBody>
          <a:bodyPr>
            <a:normAutofit/>
          </a:bodyPr>
          <a:lstStyle>
            <a:lvl1pPr marL="0" indent="0" algn="ctr">
              <a:lnSpc>
                <a:spcPct val="100000"/>
              </a:lnSpc>
              <a:buNone/>
              <a:defRPr sz="2000">
                <a:solidFill>
                  <a:schemeClr val="tx1"/>
                </a:solidFill>
              </a:defRPr>
            </a:lvl1pPr>
          </a:lstStyle>
          <a:p>
            <a:pPr lvl="0"/>
            <a:r>
              <a:rPr lang="sv-SE" dirty="0"/>
              <a:t>Skriv en bildtext här</a:t>
            </a:r>
          </a:p>
        </p:txBody>
      </p:sp>
      <p:sp>
        <p:nvSpPr>
          <p:cNvPr id="13" name="Platshållare för bild 4"/>
          <p:cNvSpPr>
            <a:spLocks noGrp="1"/>
          </p:cNvSpPr>
          <p:nvPr>
            <p:ph type="pic" sz="quarter" idx="24" hasCustomPrompt="1"/>
          </p:nvPr>
        </p:nvSpPr>
        <p:spPr>
          <a:xfrm>
            <a:off x="9228062" y="1808163"/>
            <a:ext cx="2448000" cy="3130576"/>
          </a:xfrm>
          <a:prstGeom prst="rect">
            <a:avLst/>
          </a:prstGeom>
          <a:noFill/>
        </p:spPr>
        <p:txBody>
          <a:bodyPr lIns="180000" tIns="360000" rIns="180000">
            <a:normAutofit/>
          </a:bodyPr>
          <a:lstStyle>
            <a:lvl1pPr marL="0" marR="0" indent="0" algn="l" defTabSz="900000" rtl="0" eaLnBrk="1" fontAlgn="auto" latinLnBrk="0" hangingPunct="1">
              <a:lnSpc>
                <a:spcPct val="100000"/>
              </a:lnSpc>
              <a:spcBef>
                <a:spcPts val="0"/>
              </a:spcBef>
              <a:spcAft>
                <a:spcPts val="0"/>
              </a:spcAft>
              <a:buClr>
                <a:srgbClr val="F56200"/>
              </a:buClr>
              <a:buSzTx/>
              <a:buFont typeface="Arial" panose="020B0604020202020204" pitchFamily="34" charset="0"/>
              <a:buNone/>
              <a:tabLst>
                <a:tab pos="108000" algn="l"/>
              </a:tabLst>
              <a:defRPr lang="sv-SE" sz="1200" b="1" kern="1200" baseline="0" dirty="0" smtClean="0">
                <a:solidFill>
                  <a:schemeClr val="tx2">
                    <a:lumMod val="75000"/>
                    <a:lumOff val="25000"/>
                  </a:schemeClr>
                </a:solidFill>
                <a:latin typeface="+mj-lt"/>
                <a:ea typeface="+mn-ea"/>
                <a:cs typeface="+mn-cs"/>
              </a:defRPr>
            </a:lvl1pPr>
          </a:lstStyle>
          <a:p>
            <a:r>
              <a:rPr lang="sv-SE" dirty="0"/>
              <a:t>Montera en bild genom att markera bildramen, gå till menyfliken infoga </a:t>
            </a:r>
            <a:br>
              <a:rPr lang="sv-SE" dirty="0"/>
            </a:br>
            <a:r>
              <a:rPr lang="sv-SE" dirty="0"/>
              <a:t>och klicka på ”Infoga bild” i fliken för Bildbank. När du sökt upp och valt bild,  välj upplösningen till vänster i rutans nederkant innan du klickar på infoga bild.</a:t>
            </a:r>
          </a:p>
        </p:txBody>
      </p:sp>
      <p:sp>
        <p:nvSpPr>
          <p:cNvPr id="14" name="Platshållare för text 3"/>
          <p:cNvSpPr>
            <a:spLocks noGrp="1"/>
          </p:cNvSpPr>
          <p:nvPr>
            <p:ph type="body" idx="22" hasCustomPrompt="1"/>
          </p:nvPr>
        </p:nvSpPr>
        <p:spPr>
          <a:xfrm>
            <a:off x="6360004" y="5167265"/>
            <a:ext cx="2448000" cy="1141460"/>
          </a:xfrm>
          <a:prstGeom prst="rect">
            <a:avLst/>
          </a:prstGeom>
        </p:spPr>
        <p:txBody>
          <a:bodyPr lIns="0" tIns="0" rIns="72000" anchor="t">
            <a:normAutofit/>
          </a:bodyPr>
          <a:lstStyle>
            <a:lvl1pPr marL="0" indent="0" algn="ctr">
              <a:lnSpc>
                <a:spcPct val="100000"/>
              </a:lnSpc>
              <a:spcBef>
                <a:spcPts val="0"/>
              </a:spcBef>
              <a:buNone/>
              <a:defRPr sz="20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Skriv en bildtext här</a:t>
            </a:r>
          </a:p>
        </p:txBody>
      </p:sp>
      <p:sp>
        <p:nvSpPr>
          <p:cNvPr id="15" name="Platshållare för bild 3">
            <a:extLst>
              <a:ext uri="{FF2B5EF4-FFF2-40B4-BE49-F238E27FC236}">
                <a16:creationId xmlns:a16="http://schemas.microsoft.com/office/drawing/2014/main" id="{4E60C708-3500-4C5D-BD00-B03A03CDF75A}"/>
              </a:ext>
            </a:extLst>
          </p:cNvPr>
          <p:cNvSpPr>
            <a:spLocks noGrp="1"/>
          </p:cNvSpPr>
          <p:nvPr>
            <p:ph type="pic" sz="quarter" idx="20" hasCustomPrompt="1"/>
          </p:nvPr>
        </p:nvSpPr>
        <p:spPr>
          <a:xfrm>
            <a:off x="6360003" y="1808164"/>
            <a:ext cx="2448000" cy="3130576"/>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180000" tIns="360000" rIns="180000">
            <a:noAutofit/>
          </a:bodyPr>
          <a:lstStyle>
            <a:lvl1pPr marL="0" marR="0" indent="0" algn="l" defTabSz="900000" rtl="0" eaLnBrk="1" fontAlgn="auto" latinLnBrk="0" hangingPunct="1">
              <a:lnSpc>
                <a:spcPct val="100000"/>
              </a:lnSpc>
              <a:spcBef>
                <a:spcPts val="0"/>
              </a:spcBef>
              <a:spcAft>
                <a:spcPts val="0"/>
              </a:spcAft>
              <a:buClr>
                <a:srgbClr val="F56200"/>
              </a:buClr>
              <a:buSzTx/>
              <a:buFont typeface="Arial" panose="020B0604020202020204" pitchFamily="34" charset="0"/>
              <a:buNone/>
              <a:tabLst>
                <a:tab pos="108000" algn="l"/>
              </a:tabLst>
              <a:defRPr lang="sv-SE" sz="1200" b="1" kern="1200" baseline="0" dirty="0" smtClean="0">
                <a:solidFill>
                  <a:schemeClr val="tx2">
                    <a:lumMod val="75000"/>
                    <a:lumOff val="25000"/>
                  </a:schemeClr>
                </a:solidFill>
                <a:latin typeface="+mj-lt"/>
                <a:ea typeface="+mn-ea"/>
                <a:cs typeface="+mn-cs"/>
              </a:defRPr>
            </a:lvl1pPr>
          </a:lstStyle>
          <a:p>
            <a:r>
              <a:rPr lang="sv-SE" dirty="0"/>
              <a:t>Montera en bild genom att markera bildramen, gå till menyfliken infoga </a:t>
            </a:r>
            <a:br>
              <a:rPr lang="sv-SE" dirty="0"/>
            </a:br>
            <a:r>
              <a:rPr lang="sv-SE" dirty="0"/>
              <a:t>och klicka på ”Infoga bild” i fliken för Bildbank. När du sökt upp och valt bild,  välj upplösningen till vänster i rutans nederkant innan du klickar på infoga bild.</a:t>
            </a:r>
          </a:p>
        </p:txBody>
      </p:sp>
      <p:sp>
        <p:nvSpPr>
          <p:cNvPr id="16" name="Platshållare för text 2"/>
          <p:cNvSpPr>
            <a:spLocks noGrp="1"/>
          </p:cNvSpPr>
          <p:nvPr>
            <p:ph type="body" idx="21" hasCustomPrompt="1"/>
          </p:nvPr>
        </p:nvSpPr>
        <p:spPr>
          <a:xfrm>
            <a:off x="3491945" y="5167265"/>
            <a:ext cx="2464717" cy="1141460"/>
          </a:xfrm>
          <a:prstGeom prst="rect">
            <a:avLst/>
          </a:prstGeom>
        </p:spPr>
        <p:txBody>
          <a:bodyPr lIns="0" tIns="0" rIns="72000" anchor="t">
            <a:normAutofit/>
          </a:bodyPr>
          <a:lstStyle>
            <a:lvl1pPr marL="0" indent="0" algn="ctr">
              <a:lnSpc>
                <a:spcPct val="100000"/>
              </a:lnSpc>
              <a:spcBef>
                <a:spcPts val="0"/>
              </a:spcBef>
              <a:buNone/>
              <a:defRPr sz="20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Skriv en bildtext här</a:t>
            </a:r>
          </a:p>
        </p:txBody>
      </p:sp>
      <p:sp>
        <p:nvSpPr>
          <p:cNvPr id="17" name="Platshållare för bild 2">
            <a:extLst>
              <a:ext uri="{FF2B5EF4-FFF2-40B4-BE49-F238E27FC236}">
                <a16:creationId xmlns:a16="http://schemas.microsoft.com/office/drawing/2014/main" id="{4E60C708-3500-4C5D-BD00-B03A03CDF75A}"/>
              </a:ext>
            </a:extLst>
          </p:cNvPr>
          <p:cNvSpPr>
            <a:spLocks noGrp="1"/>
          </p:cNvSpPr>
          <p:nvPr>
            <p:ph type="pic" sz="quarter" idx="17" hasCustomPrompt="1"/>
          </p:nvPr>
        </p:nvSpPr>
        <p:spPr>
          <a:xfrm>
            <a:off x="3491945" y="1808164"/>
            <a:ext cx="2448000" cy="3130576"/>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180000" tIns="360000" rIns="180000">
            <a:noAutofit/>
          </a:bodyPr>
          <a:lstStyle>
            <a:lvl1pPr marL="0" marR="0" indent="0" algn="l" defTabSz="900000" rtl="0" eaLnBrk="1" fontAlgn="auto" latinLnBrk="0" hangingPunct="1">
              <a:lnSpc>
                <a:spcPct val="100000"/>
              </a:lnSpc>
              <a:spcBef>
                <a:spcPts val="0"/>
              </a:spcBef>
              <a:spcAft>
                <a:spcPts val="0"/>
              </a:spcAft>
              <a:buClr>
                <a:srgbClr val="F56200"/>
              </a:buClr>
              <a:buSzTx/>
              <a:buFont typeface="Arial" panose="020B0604020202020204" pitchFamily="34" charset="0"/>
              <a:buNone/>
              <a:tabLst>
                <a:tab pos="108000" algn="l"/>
              </a:tabLst>
              <a:defRPr lang="sv-SE" sz="1200" b="1" kern="1200" baseline="0" dirty="0" smtClean="0">
                <a:solidFill>
                  <a:schemeClr val="tx2">
                    <a:lumMod val="75000"/>
                    <a:lumOff val="25000"/>
                  </a:schemeClr>
                </a:solidFill>
                <a:latin typeface="+mj-lt"/>
                <a:ea typeface="+mn-ea"/>
                <a:cs typeface="+mn-cs"/>
              </a:defRPr>
            </a:lvl1pPr>
          </a:lstStyle>
          <a:p>
            <a:r>
              <a:rPr lang="sv-SE" dirty="0"/>
              <a:t>Montera en bild genom att markera bildramen, gå till menyfliken infoga </a:t>
            </a:r>
            <a:br>
              <a:rPr lang="sv-SE" dirty="0"/>
            </a:br>
            <a:r>
              <a:rPr lang="sv-SE" dirty="0"/>
              <a:t>och klicka på ”Infoga bild” i fliken för Bildbank. När du sökt upp och valt bild,  välj upplösningen till vänster i rutans nederkant innan du klickar på infoga bild.</a:t>
            </a:r>
          </a:p>
        </p:txBody>
      </p:sp>
      <p:sp>
        <p:nvSpPr>
          <p:cNvPr id="18" name="Platshållare för text 1"/>
          <p:cNvSpPr>
            <a:spLocks noGrp="1"/>
          </p:cNvSpPr>
          <p:nvPr>
            <p:ph type="subTitle" idx="1" hasCustomPrompt="1"/>
          </p:nvPr>
        </p:nvSpPr>
        <p:spPr>
          <a:xfrm>
            <a:off x="623888" y="5167264"/>
            <a:ext cx="2447998" cy="1141461"/>
          </a:xfrm>
          <a:prstGeom prst="rect">
            <a:avLst/>
          </a:prstGeom>
        </p:spPr>
        <p:txBody>
          <a:bodyPr anchor="t">
            <a:normAutofit/>
          </a:bodyPr>
          <a:lstStyle>
            <a:lvl1pPr marL="0" indent="0" algn="ctr">
              <a:lnSpc>
                <a:spcPct val="100000"/>
              </a:lnSpc>
              <a:buNone/>
              <a:defRPr sz="20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sv-SE" dirty="0"/>
              <a:t>Skriv en bildtext här</a:t>
            </a:r>
          </a:p>
        </p:txBody>
      </p:sp>
      <p:sp>
        <p:nvSpPr>
          <p:cNvPr id="19"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623886" y="1808163"/>
            <a:ext cx="2448000" cy="3130576"/>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180000" tIns="360000" rIns="180000">
            <a:noAutofit/>
          </a:bodyPr>
          <a:lstStyle>
            <a:lvl1pPr marL="0" indent="0" algn="l">
              <a:buNone/>
              <a:defRPr sz="1200" b="1">
                <a:solidFill>
                  <a:schemeClr val="tx2">
                    <a:lumMod val="75000"/>
                    <a:lumOff val="25000"/>
                  </a:schemeClr>
                </a:solidFill>
                <a:latin typeface="+mj-lt"/>
              </a:defRPr>
            </a:lvl1pPr>
          </a:lstStyle>
          <a:p>
            <a:r>
              <a:rPr lang="sv-SE" dirty="0"/>
              <a:t>Montera en bild genom att markera bildramen, gå till menyfliken infoga </a:t>
            </a:r>
            <a:br>
              <a:rPr lang="sv-SE" dirty="0"/>
            </a:br>
            <a:r>
              <a:rPr lang="sv-SE" dirty="0"/>
              <a:t>och klicka på ”Infoga bild” i fliken för Bildbank.  </a:t>
            </a:r>
          </a:p>
          <a:p>
            <a:r>
              <a:rPr lang="sv-SE" dirty="0"/>
              <a:t>När du sökt upp och valt bild,  välj upplösningen till vänster i rutans nederkant innan du klickar på infoga bild.</a:t>
            </a:r>
          </a:p>
        </p:txBody>
      </p:sp>
      <p:sp>
        <p:nvSpPr>
          <p:cNvPr id="2" name="Rubrik 1"/>
          <p:cNvSpPr>
            <a:spLocks noGrp="1"/>
          </p:cNvSpPr>
          <p:nvPr>
            <p:ph type="title" hasCustomPrompt="1"/>
          </p:nvPr>
        </p:nvSpPr>
        <p:spPr/>
        <p:txBody>
          <a:bodyPr/>
          <a:lstStyle/>
          <a:p>
            <a:r>
              <a:rPr lang="sv-SE" dirty="0"/>
              <a:t>Skriv in en rubrik här</a:t>
            </a:r>
          </a:p>
        </p:txBody>
      </p:sp>
    </p:spTree>
    <p:extLst>
      <p:ext uri="{BB962C8B-B14F-4D97-AF65-F5344CB8AC3E}">
        <p14:creationId xmlns:p14="http://schemas.microsoft.com/office/powerpoint/2010/main" val="17055364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 5 bilder med text">
    <p:spTree>
      <p:nvGrpSpPr>
        <p:cNvPr id="1" name=""/>
        <p:cNvGrpSpPr/>
        <p:nvPr/>
      </p:nvGrpSpPr>
      <p:grpSpPr>
        <a:xfrm>
          <a:off x="0" y="0"/>
          <a:ext cx="0" cy="0"/>
          <a:chOff x="0" y="0"/>
          <a:chExt cx="0" cy="0"/>
        </a:xfrm>
      </p:grpSpPr>
      <p:sp>
        <p:nvSpPr>
          <p:cNvPr id="20" name="Platshållare för bild 5"/>
          <p:cNvSpPr>
            <a:spLocks noGrp="1"/>
          </p:cNvSpPr>
          <p:nvPr>
            <p:ph type="pic" sz="quarter" idx="25" hasCustomPrompt="1"/>
          </p:nvPr>
        </p:nvSpPr>
        <p:spPr>
          <a:xfrm>
            <a:off x="9588062" y="1808163"/>
            <a:ext cx="2088000" cy="3727448"/>
          </a:xfrm>
        </p:spPr>
        <p:txBody>
          <a:bodyPr lIns="180000" tIns="360000" rIns="180000">
            <a:normAutofit/>
          </a:bodyPr>
          <a:lstStyle>
            <a:lvl1pPr marL="0" marR="0" indent="0" algn="l" defTabSz="900000" rtl="0" eaLnBrk="1" fontAlgn="auto" latinLnBrk="0" hangingPunct="1">
              <a:lnSpc>
                <a:spcPct val="100000"/>
              </a:lnSpc>
              <a:spcBef>
                <a:spcPts val="0"/>
              </a:spcBef>
              <a:spcAft>
                <a:spcPts val="0"/>
              </a:spcAft>
              <a:buClr>
                <a:srgbClr val="F56200"/>
              </a:buClr>
              <a:buSzTx/>
              <a:buFont typeface="Arial" panose="020B0604020202020204" pitchFamily="34" charset="0"/>
              <a:buNone/>
              <a:tabLst>
                <a:tab pos="108000" algn="l"/>
              </a:tabLst>
              <a:defRPr lang="sv-SE" sz="1200" b="1" kern="1200" baseline="0" dirty="0" smtClean="0">
                <a:solidFill>
                  <a:schemeClr val="tx2">
                    <a:lumMod val="75000"/>
                    <a:lumOff val="25000"/>
                  </a:schemeClr>
                </a:solidFill>
                <a:latin typeface="+mj-lt"/>
                <a:ea typeface="+mn-ea"/>
                <a:cs typeface="+mn-cs"/>
              </a:defRPr>
            </a:lvl1pPr>
          </a:lstStyle>
          <a:p>
            <a:r>
              <a:rPr lang="sv-SE" dirty="0"/>
              <a:t>Montera en bild genom att markera bildramen, gå till menyfliken infoga </a:t>
            </a:r>
            <a:br>
              <a:rPr lang="sv-SE" dirty="0"/>
            </a:br>
            <a:r>
              <a:rPr lang="sv-SE" dirty="0"/>
              <a:t>och klicka på ”Infoga bild” i fliken för Bildbank. När du sökt upp och valt bild,  välj upplösningen till vänster i rutans nederkant innan du klickar på infoga bild.</a:t>
            </a:r>
          </a:p>
        </p:txBody>
      </p:sp>
      <p:sp>
        <p:nvSpPr>
          <p:cNvPr id="21" name="Platshållare för bild 4"/>
          <p:cNvSpPr>
            <a:spLocks noGrp="1"/>
          </p:cNvSpPr>
          <p:nvPr>
            <p:ph type="pic" sz="quarter" idx="24" hasCustomPrompt="1"/>
          </p:nvPr>
        </p:nvSpPr>
        <p:spPr>
          <a:xfrm>
            <a:off x="7347019" y="1808162"/>
            <a:ext cx="2088000" cy="3727449"/>
          </a:xfrm>
          <a:prstGeom prst="rect">
            <a:avLst/>
          </a:prstGeom>
          <a:noFill/>
        </p:spPr>
        <p:txBody>
          <a:bodyPr lIns="180000" tIns="360000" rIns="180000">
            <a:normAutofit/>
          </a:bodyPr>
          <a:lstStyle>
            <a:lvl1pPr marL="0" marR="0" indent="0" algn="l" defTabSz="900000" rtl="0" eaLnBrk="1" fontAlgn="auto" latinLnBrk="0" hangingPunct="1">
              <a:lnSpc>
                <a:spcPct val="100000"/>
              </a:lnSpc>
              <a:spcBef>
                <a:spcPts val="0"/>
              </a:spcBef>
              <a:spcAft>
                <a:spcPts val="0"/>
              </a:spcAft>
              <a:buClr>
                <a:srgbClr val="F56200"/>
              </a:buClr>
              <a:buSzTx/>
              <a:buFont typeface="Arial" panose="020B0604020202020204" pitchFamily="34" charset="0"/>
              <a:buNone/>
              <a:tabLst>
                <a:tab pos="108000" algn="l"/>
              </a:tabLst>
              <a:defRPr lang="sv-SE" sz="1200" b="1" kern="1200" baseline="0" dirty="0" smtClean="0">
                <a:solidFill>
                  <a:schemeClr val="tx2">
                    <a:lumMod val="75000"/>
                    <a:lumOff val="25000"/>
                  </a:schemeClr>
                </a:solidFill>
                <a:latin typeface="+mj-lt"/>
                <a:ea typeface="+mn-ea"/>
                <a:cs typeface="+mn-cs"/>
              </a:defRPr>
            </a:lvl1pPr>
          </a:lstStyle>
          <a:p>
            <a:r>
              <a:rPr lang="sv-SE" dirty="0"/>
              <a:t>Montera en bild genom att markera bildramen, gå till menyfliken infoga </a:t>
            </a:r>
            <a:br>
              <a:rPr lang="sv-SE" dirty="0"/>
            </a:br>
            <a:r>
              <a:rPr lang="sv-SE" dirty="0"/>
              <a:t>och klicka på ”Infoga bild” i fliken för Bildbank. När du sökt upp och valt bild,  välj upplösningen till vänster i rutans nederkant innan du klickar på infoga bild.</a:t>
            </a:r>
          </a:p>
        </p:txBody>
      </p:sp>
      <p:sp>
        <p:nvSpPr>
          <p:cNvPr id="22" name="Platshållare för bild 3">
            <a:extLst>
              <a:ext uri="{FF2B5EF4-FFF2-40B4-BE49-F238E27FC236}">
                <a16:creationId xmlns:a16="http://schemas.microsoft.com/office/drawing/2014/main" id="{4E60C708-3500-4C5D-BD00-B03A03CDF75A}"/>
              </a:ext>
            </a:extLst>
          </p:cNvPr>
          <p:cNvSpPr>
            <a:spLocks noGrp="1"/>
          </p:cNvSpPr>
          <p:nvPr>
            <p:ph type="pic" sz="quarter" idx="20" hasCustomPrompt="1"/>
          </p:nvPr>
        </p:nvSpPr>
        <p:spPr>
          <a:xfrm>
            <a:off x="5105975" y="1808162"/>
            <a:ext cx="2088000" cy="3727449"/>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180000" tIns="360000" rIns="180000">
            <a:noAutofit/>
          </a:bodyPr>
          <a:lstStyle>
            <a:lvl1pPr marL="0" marR="0" indent="0" algn="l" defTabSz="900000" rtl="0" eaLnBrk="1" fontAlgn="auto" latinLnBrk="0" hangingPunct="1">
              <a:lnSpc>
                <a:spcPct val="100000"/>
              </a:lnSpc>
              <a:spcBef>
                <a:spcPts val="0"/>
              </a:spcBef>
              <a:spcAft>
                <a:spcPts val="0"/>
              </a:spcAft>
              <a:buClr>
                <a:srgbClr val="F56200"/>
              </a:buClr>
              <a:buSzTx/>
              <a:buFont typeface="Arial" panose="020B0604020202020204" pitchFamily="34" charset="0"/>
              <a:buNone/>
              <a:tabLst>
                <a:tab pos="108000" algn="l"/>
              </a:tabLst>
              <a:defRPr lang="sv-SE" sz="1200" b="1" kern="1200" baseline="0" dirty="0" smtClean="0">
                <a:solidFill>
                  <a:schemeClr val="tx2">
                    <a:lumMod val="75000"/>
                    <a:lumOff val="25000"/>
                  </a:schemeClr>
                </a:solidFill>
                <a:latin typeface="+mj-lt"/>
                <a:ea typeface="+mn-ea"/>
                <a:cs typeface="+mn-cs"/>
              </a:defRPr>
            </a:lvl1pPr>
          </a:lstStyle>
          <a:p>
            <a:r>
              <a:rPr lang="sv-SE" dirty="0"/>
              <a:t>Montera en bild genom att markera bildramen, gå till menyfliken infoga </a:t>
            </a:r>
            <a:br>
              <a:rPr lang="sv-SE" dirty="0"/>
            </a:br>
            <a:r>
              <a:rPr lang="sv-SE" dirty="0"/>
              <a:t>och klicka på ”Infoga bild” i fliken för Bildbank. När du sökt upp och valt bild,  välj upplösningen till vänster i rutans nederkant innan du klickar på infoga bild.</a:t>
            </a:r>
          </a:p>
        </p:txBody>
      </p:sp>
      <p:sp>
        <p:nvSpPr>
          <p:cNvPr id="23" name="Platshållare för bild 2">
            <a:extLst>
              <a:ext uri="{FF2B5EF4-FFF2-40B4-BE49-F238E27FC236}">
                <a16:creationId xmlns:a16="http://schemas.microsoft.com/office/drawing/2014/main" id="{4E60C708-3500-4C5D-BD00-B03A03CDF75A}"/>
              </a:ext>
            </a:extLst>
          </p:cNvPr>
          <p:cNvSpPr>
            <a:spLocks noGrp="1"/>
          </p:cNvSpPr>
          <p:nvPr>
            <p:ph type="pic" sz="quarter" idx="17" hasCustomPrompt="1"/>
          </p:nvPr>
        </p:nvSpPr>
        <p:spPr>
          <a:xfrm>
            <a:off x="2864931" y="1808162"/>
            <a:ext cx="2088000" cy="3727449"/>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180000" tIns="360000" rIns="180000">
            <a:noAutofit/>
          </a:bodyPr>
          <a:lstStyle>
            <a:lvl1pPr marL="0" marR="0" indent="0" algn="l" defTabSz="900000" rtl="0" eaLnBrk="1" fontAlgn="auto" latinLnBrk="0" hangingPunct="1">
              <a:lnSpc>
                <a:spcPct val="100000"/>
              </a:lnSpc>
              <a:spcBef>
                <a:spcPts val="0"/>
              </a:spcBef>
              <a:spcAft>
                <a:spcPts val="0"/>
              </a:spcAft>
              <a:buClr>
                <a:srgbClr val="F56200"/>
              </a:buClr>
              <a:buSzTx/>
              <a:buFont typeface="Arial" panose="020B0604020202020204" pitchFamily="34" charset="0"/>
              <a:buNone/>
              <a:tabLst>
                <a:tab pos="108000" algn="l"/>
              </a:tabLst>
              <a:defRPr lang="sv-SE" sz="1200" b="1" kern="1200" baseline="0" dirty="0" smtClean="0">
                <a:solidFill>
                  <a:schemeClr val="tx2">
                    <a:lumMod val="75000"/>
                    <a:lumOff val="25000"/>
                  </a:schemeClr>
                </a:solidFill>
                <a:latin typeface="+mj-lt"/>
                <a:ea typeface="+mn-ea"/>
                <a:cs typeface="+mn-cs"/>
              </a:defRPr>
            </a:lvl1pPr>
          </a:lstStyle>
          <a:p>
            <a:r>
              <a:rPr lang="sv-SE" dirty="0"/>
              <a:t>Montera en bild genom att markera bildramen, gå till menyfliken infoga </a:t>
            </a:r>
            <a:br>
              <a:rPr lang="sv-SE" dirty="0"/>
            </a:br>
            <a:r>
              <a:rPr lang="sv-SE" dirty="0"/>
              <a:t>och klicka på ”Infoga bild” i fliken för Bildbank. När du sökt upp och valt bild,  välj upplösningen till vänster i rutans nederkant innan du klickar på infoga bild.</a:t>
            </a:r>
          </a:p>
        </p:txBody>
      </p:sp>
      <p:sp>
        <p:nvSpPr>
          <p:cNvPr id="24"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623887" y="1808162"/>
            <a:ext cx="2088000" cy="3727449"/>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180000" tIns="360000" rIns="180000">
            <a:noAutofit/>
          </a:bodyPr>
          <a:lstStyle>
            <a:lvl1pPr marL="0" indent="0" algn="l">
              <a:buNone/>
              <a:defRPr sz="1200" b="1">
                <a:solidFill>
                  <a:schemeClr val="tx2">
                    <a:lumMod val="75000"/>
                    <a:lumOff val="25000"/>
                  </a:schemeClr>
                </a:solidFill>
                <a:latin typeface="+mj-lt"/>
              </a:defRPr>
            </a:lvl1pPr>
          </a:lstStyle>
          <a:p>
            <a:r>
              <a:rPr lang="sv-SE" dirty="0"/>
              <a:t>Montera en bild genom att markera bildramen, gå till menyfliken infoga </a:t>
            </a:r>
            <a:br>
              <a:rPr lang="sv-SE" dirty="0"/>
            </a:br>
            <a:r>
              <a:rPr lang="sv-SE" dirty="0"/>
              <a:t>och klicka på ”Infoga bild” i fliken för Bildbank.  När du sökt upp och valt bild,  välj upplösningen till vänster i rutans nederkant innan du klickar på infoga bild.</a:t>
            </a:r>
          </a:p>
        </p:txBody>
      </p:sp>
      <p:sp>
        <p:nvSpPr>
          <p:cNvPr id="25" name="Platshållare för text 1"/>
          <p:cNvSpPr>
            <a:spLocks noGrp="1"/>
          </p:cNvSpPr>
          <p:nvPr>
            <p:ph type="subTitle" idx="1" hasCustomPrompt="1"/>
          </p:nvPr>
        </p:nvSpPr>
        <p:spPr>
          <a:xfrm>
            <a:off x="623887" y="5638799"/>
            <a:ext cx="11052176" cy="669926"/>
          </a:xfrm>
          <a:prstGeom prst="rect">
            <a:avLst/>
          </a:prstGeom>
          <a:ln w="6350">
            <a:noFill/>
          </a:ln>
        </p:spPr>
        <p:txBody>
          <a:bodyPr lIns="0" tIns="0" anchor="t">
            <a:normAutofit/>
          </a:bodyPr>
          <a:lstStyle>
            <a:lvl1pPr marL="0" indent="0" algn="l">
              <a:lnSpc>
                <a:spcPct val="100000"/>
              </a:lnSpc>
              <a:buNone/>
              <a:defRPr sz="1600" b="1"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sv-SE" dirty="0"/>
              <a:t>Skriv en bildtext här</a:t>
            </a:r>
          </a:p>
        </p:txBody>
      </p:sp>
      <p:sp>
        <p:nvSpPr>
          <p:cNvPr id="2" name="Rubrik 1"/>
          <p:cNvSpPr>
            <a:spLocks noGrp="1"/>
          </p:cNvSpPr>
          <p:nvPr>
            <p:ph type="title" hasCustomPrompt="1"/>
          </p:nvPr>
        </p:nvSpPr>
        <p:spPr/>
        <p:txBody>
          <a:bodyPr/>
          <a:lstStyle/>
          <a:p>
            <a:r>
              <a:rPr lang="sv-SE" dirty="0"/>
              <a:t>Skriv in en rubrik här</a:t>
            </a:r>
          </a:p>
        </p:txBody>
      </p:sp>
    </p:spTree>
    <p:extLst>
      <p:ext uri="{BB962C8B-B14F-4D97-AF65-F5344CB8AC3E}">
        <p14:creationId xmlns:p14="http://schemas.microsoft.com/office/powerpoint/2010/main" val="34773135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3. Organisation, tukos med vit text">
    <p:bg>
      <p:bgPr>
        <a:solidFill>
          <a:schemeClr val="bg1"/>
        </a:solidFill>
        <a:effectLst/>
      </p:bgPr>
    </p:bg>
    <p:spTree>
      <p:nvGrpSpPr>
        <p:cNvPr id="1" name=""/>
        <p:cNvGrpSpPr/>
        <p:nvPr/>
      </p:nvGrpSpPr>
      <p:grpSpPr>
        <a:xfrm>
          <a:off x="0" y="0"/>
          <a:ext cx="0" cy="0"/>
          <a:chOff x="0" y="0"/>
          <a:chExt cx="0" cy="0"/>
        </a:xfrm>
      </p:grpSpPr>
      <p:sp>
        <p:nvSpPr>
          <p:cNvPr id="30" name="Bar">
            <a:extLst>
              <a:ext uri="{FF2B5EF4-FFF2-40B4-BE49-F238E27FC236}">
                <a16:creationId xmlns:a16="http://schemas.microsoft.com/office/drawing/2014/main" id="{12423EB2-4A04-427F-BDA3-6FCAC4307B99}"/>
              </a:ext>
            </a:extLst>
          </p:cNvPr>
          <p:cNvSpPr/>
          <p:nvPr/>
        </p:nvSpPr>
        <p:spPr>
          <a:xfrm rot="5400000" flipV="1">
            <a:off x="-3372988" y="3369812"/>
            <a:ext cx="6861175" cy="115200"/>
          </a:xfrm>
          <a:prstGeom prst="rect">
            <a:avLst/>
          </a:pr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7" name="Rektangel 15"/>
          <p:cNvSpPr/>
          <p:nvPr userDrawn="1"/>
        </p:nvSpPr>
        <p:spPr>
          <a:xfrm>
            <a:off x="10895452" y="3110934"/>
            <a:ext cx="72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6" name="Rektangel 14"/>
          <p:cNvSpPr/>
          <p:nvPr userDrawn="1"/>
        </p:nvSpPr>
        <p:spPr>
          <a:xfrm>
            <a:off x="9099716" y="3096976"/>
            <a:ext cx="72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5" name="Rektangel 13"/>
          <p:cNvSpPr/>
          <p:nvPr userDrawn="1"/>
        </p:nvSpPr>
        <p:spPr>
          <a:xfrm>
            <a:off x="7248567" y="3112058"/>
            <a:ext cx="72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4" name="Rektangel 12"/>
          <p:cNvSpPr/>
          <p:nvPr userDrawn="1"/>
        </p:nvSpPr>
        <p:spPr>
          <a:xfrm>
            <a:off x="5418195" y="3131347"/>
            <a:ext cx="72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3" name="Rektangel 11"/>
          <p:cNvSpPr/>
          <p:nvPr userDrawn="1"/>
        </p:nvSpPr>
        <p:spPr>
          <a:xfrm>
            <a:off x="3625922" y="3131347"/>
            <a:ext cx="72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2" name="Rektangel 10"/>
          <p:cNvSpPr/>
          <p:nvPr userDrawn="1"/>
        </p:nvSpPr>
        <p:spPr>
          <a:xfrm>
            <a:off x="1818780" y="3131347"/>
            <a:ext cx="72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9" name="Rektangel 9"/>
          <p:cNvSpPr/>
          <p:nvPr userDrawn="1"/>
        </p:nvSpPr>
        <p:spPr>
          <a:xfrm>
            <a:off x="10901196" y="1689931"/>
            <a:ext cx="72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8" name="Rektangel 8"/>
          <p:cNvSpPr/>
          <p:nvPr userDrawn="1"/>
        </p:nvSpPr>
        <p:spPr>
          <a:xfrm>
            <a:off x="9105460" y="1689931"/>
            <a:ext cx="72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7" name="Rektangel 7"/>
          <p:cNvSpPr/>
          <p:nvPr userDrawn="1"/>
        </p:nvSpPr>
        <p:spPr>
          <a:xfrm>
            <a:off x="7254311" y="1689931"/>
            <a:ext cx="72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6" name="Rektangel 6"/>
          <p:cNvSpPr/>
          <p:nvPr userDrawn="1"/>
        </p:nvSpPr>
        <p:spPr>
          <a:xfrm>
            <a:off x="5423939" y="1689931"/>
            <a:ext cx="72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3" name="Rektangel 5"/>
          <p:cNvSpPr/>
          <p:nvPr userDrawn="1"/>
        </p:nvSpPr>
        <p:spPr>
          <a:xfrm>
            <a:off x="3631666" y="1689931"/>
            <a:ext cx="72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2" name="Rektangel 4"/>
          <p:cNvSpPr/>
          <p:nvPr userDrawn="1"/>
        </p:nvSpPr>
        <p:spPr>
          <a:xfrm>
            <a:off x="1824524" y="1689931"/>
            <a:ext cx="72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9" name="Rektangel 3"/>
          <p:cNvSpPr/>
          <p:nvPr userDrawn="1"/>
        </p:nvSpPr>
        <p:spPr>
          <a:xfrm>
            <a:off x="1827027" y="1666034"/>
            <a:ext cx="9144000" cy="64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8" name="Rektangel 2"/>
          <p:cNvSpPr/>
          <p:nvPr userDrawn="1"/>
        </p:nvSpPr>
        <p:spPr>
          <a:xfrm>
            <a:off x="4147474" y="1241183"/>
            <a:ext cx="1980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1"/>
          <p:cNvSpPr/>
          <p:nvPr userDrawn="1"/>
        </p:nvSpPr>
        <p:spPr>
          <a:xfrm>
            <a:off x="6073713" y="933140"/>
            <a:ext cx="72000" cy="7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70" name="Rak koppling 2"/>
          <p:cNvCxnSpPr/>
          <p:nvPr userDrawn="1"/>
        </p:nvCxnSpPr>
        <p:spPr>
          <a:xfrm flipV="1">
            <a:off x="9097908" y="1277183"/>
            <a:ext cx="1827618" cy="25040"/>
          </a:xfrm>
          <a:prstGeom prst="line">
            <a:avLst/>
          </a:prstGeom>
          <a:ln w="571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Rak koppling 1"/>
          <p:cNvCxnSpPr/>
          <p:nvPr userDrawn="1"/>
        </p:nvCxnSpPr>
        <p:spPr>
          <a:xfrm>
            <a:off x="9126609" y="933140"/>
            <a:ext cx="0" cy="380043"/>
          </a:xfrm>
          <a:prstGeom prst="line">
            <a:avLst/>
          </a:prstGeom>
          <a:ln w="571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3" name="Enheter"/>
          <p:cNvSpPr/>
          <p:nvPr userDrawn="1"/>
        </p:nvSpPr>
        <p:spPr>
          <a:xfrm>
            <a:off x="430924" y="3312978"/>
            <a:ext cx="480911" cy="2995748"/>
          </a:xfrm>
          <a:custGeom>
            <a:avLst/>
            <a:gdLst/>
            <a:ahLst/>
            <a:cxnLst/>
            <a:rect l="l" t="t" r="r" b="b"/>
            <a:pathLst>
              <a:path w="2753995" h="966469">
                <a:moveTo>
                  <a:pt x="0" y="966000"/>
                </a:moveTo>
                <a:lnTo>
                  <a:pt x="2753994" y="966000"/>
                </a:lnTo>
                <a:lnTo>
                  <a:pt x="2753994" y="0"/>
                </a:lnTo>
                <a:lnTo>
                  <a:pt x="0" y="0"/>
                </a:lnTo>
                <a:lnTo>
                  <a:pt x="0" y="966000"/>
                </a:lnTo>
                <a:close/>
              </a:path>
            </a:pathLst>
          </a:custGeom>
          <a:solidFill>
            <a:schemeClr val="tx1">
              <a:lumMod val="65000"/>
              <a:lumOff val="35000"/>
            </a:schemeClr>
          </a:solidFill>
        </p:spPr>
        <p:txBody>
          <a:bodyPr wrap="square" lIns="0" tIns="0" rIns="0" bIns="0" rtlCol="0"/>
          <a:lstStyle/>
          <a:p>
            <a:endParaRPr/>
          </a:p>
        </p:txBody>
      </p:sp>
      <p:sp>
        <p:nvSpPr>
          <p:cNvPr id="50" name="Avdelningar"/>
          <p:cNvSpPr/>
          <p:nvPr userDrawn="1"/>
        </p:nvSpPr>
        <p:spPr>
          <a:xfrm>
            <a:off x="427314" y="1846116"/>
            <a:ext cx="484521" cy="1315576"/>
          </a:xfrm>
          <a:custGeom>
            <a:avLst/>
            <a:gdLst/>
            <a:ahLst/>
            <a:cxnLst/>
            <a:rect l="l" t="t" r="r" b="b"/>
            <a:pathLst>
              <a:path w="2753995" h="966469">
                <a:moveTo>
                  <a:pt x="0" y="966000"/>
                </a:moveTo>
                <a:lnTo>
                  <a:pt x="2753994" y="966000"/>
                </a:lnTo>
                <a:lnTo>
                  <a:pt x="2753994" y="0"/>
                </a:lnTo>
                <a:lnTo>
                  <a:pt x="0" y="0"/>
                </a:lnTo>
                <a:lnTo>
                  <a:pt x="0" y="966000"/>
                </a:lnTo>
                <a:close/>
              </a:path>
            </a:pathLst>
          </a:custGeom>
          <a:solidFill>
            <a:schemeClr val="tx1">
              <a:lumMod val="65000"/>
              <a:lumOff val="35000"/>
            </a:schemeClr>
          </a:solidFill>
        </p:spPr>
        <p:txBody>
          <a:bodyPr wrap="square" lIns="0" tIns="0" rIns="0" bIns="0" rtlCol="0"/>
          <a:lstStyle/>
          <a:p>
            <a:endParaRPr/>
          </a:p>
        </p:txBody>
      </p:sp>
      <p:sp>
        <p:nvSpPr>
          <p:cNvPr id="65" name="Turkos 15"/>
          <p:cNvSpPr/>
          <p:nvPr userDrawn="1"/>
        </p:nvSpPr>
        <p:spPr>
          <a:xfrm>
            <a:off x="10106971" y="3312976"/>
            <a:ext cx="1728000" cy="2995747"/>
          </a:xfrm>
          <a:custGeom>
            <a:avLst/>
            <a:gdLst/>
            <a:ahLst/>
            <a:cxnLst/>
            <a:rect l="l" t="t" r="r" b="b"/>
            <a:pathLst>
              <a:path w="2753995" h="966469">
                <a:moveTo>
                  <a:pt x="0" y="966000"/>
                </a:moveTo>
                <a:lnTo>
                  <a:pt x="2753994" y="966000"/>
                </a:lnTo>
                <a:lnTo>
                  <a:pt x="2753994" y="0"/>
                </a:lnTo>
                <a:lnTo>
                  <a:pt x="0" y="0"/>
                </a:lnTo>
                <a:lnTo>
                  <a:pt x="0" y="966000"/>
                </a:lnTo>
                <a:close/>
              </a:path>
            </a:pathLst>
          </a:custGeom>
          <a:solidFill>
            <a:schemeClr val="accent2">
              <a:lumMod val="50000"/>
            </a:schemeClr>
          </a:solidFill>
        </p:spPr>
        <p:txBody>
          <a:bodyPr wrap="square" lIns="0" tIns="0" rIns="0" bIns="0" rtlCol="0"/>
          <a:lstStyle/>
          <a:p>
            <a:endParaRPr/>
          </a:p>
        </p:txBody>
      </p:sp>
      <p:sp>
        <p:nvSpPr>
          <p:cNvPr id="64" name="Turkos 14"/>
          <p:cNvSpPr/>
          <p:nvPr userDrawn="1"/>
        </p:nvSpPr>
        <p:spPr>
          <a:xfrm>
            <a:off x="8283717" y="3319327"/>
            <a:ext cx="1728000" cy="2995747"/>
          </a:xfrm>
          <a:custGeom>
            <a:avLst/>
            <a:gdLst/>
            <a:ahLst/>
            <a:cxnLst/>
            <a:rect l="l" t="t" r="r" b="b"/>
            <a:pathLst>
              <a:path w="2753995" h="966469">
                <a:moveTo>
                  <a:pt x="0" y="966000"/>
                </a:moveTo>
                <a:lnTo>
                  <a:pt x="2753994" y="966000"/>
                </a:lnTo>
                <a:lnTo>
                  <a:pt x="2753994" y="0"/>
                </a:lnTo>
                <a:lnTo>
                  <a:pt x="0" y="0"/>
                </a:lnTo>
                <a:lnTo>
                  <a:pt x="0" y="966000"/>
                </a:lnTo>
                <a:close/>
              </a:path>
            </a:pathLst>
          </a:custGeom>
          <a:solidFill>
            <a:schemeClr val="accent2">
              <a:lumMod val="50000"/>
            </a:schemeClr>
          </a:solidFill>
        </p:spPr>
        <p:txBody>
          <a:bodyPr wrap="square" lIns="0" tIns="0" rIns="0" bIns="0" rtlCol="0"/>
          <a:lstStyle/>
          <a:p>
            <a:endParaRPr/>
          </a:p>
        </p:txBody>
      </p:sp>
      <p:sp>
        <p:nvSpPr>
          <p:cNvPr id="57" name="Turkos 13"/>
          <p:cNvSpPr/>
          <p:nvPr userDrawn="1"/>
        </p:nvSpPr>
        <p:spPr>
          <a:xfrm>
            <a:off x="6468163" y="3312977"/>
            <a:ext cx="1728000" cy="2995747"/>
          </a:xfrm>
          <a:custGeom>
            <a:avLst/>
            <a:gdLst/>
            <a:ahLst/>
            <a:cxnLst/>
            <a:rect l="l" t="t" r="r" b="b"/>
            <a:pathLst>
              <a:path w="2753995" h="966469">
                <a:moveTo>
                  <a:pt x="0" y="966000"/>
                </a:moveTo>
                <a:lnTo>
                  <a:pt x="2753994" y="966000"/>
                </a:lnTo>
                <a:lnTo>
                  <a:pt x="2753994" y="0"/>
                </a:lnTo>
                <a:lnTo>
                  <a:pt x="0" y="0"/>
                </a:lnTo>
                <a:lnTo>
                  <a:pt x="0" y="966000"/>
                </a:lnTo>
                <a:close/>
              </a:path>
            </a:pathLst>
          </a:custGeom>
          <a:solidFill>
            <a:schemeClr val="accent2">
              <a:lumMod val="50000"/>
            </a:schemeClr>
          </a:solidFill>
        </p:spPr>
        <p:txBody>
          <a:bodyPr wrap="square" lIns="0" tIns="0" rIns="0" bIns="0" rtlCol="0"/>
          <a:lstStyle/>
          <a:p>
            <a:endParaRPr/>
          </a:p>
        </p:txBody>
      </p:sp>
      <p:sp>
        <p:nvSpPr>
          <p:cNvPr id="56" name="Turkos 12"/>
          <p:cNvSpPr/>
          <p:nvPr userDrawn="1"/>
        </p:nvSpPr>
        <p:spPr>
          <a:xfrm>
            <a:off x="4642677" y="3312978"/>
            <a:ext cx="1728000" cy="2995747"/>
          </a:xfrm>
          <a:custGeom>
            <a:avLst/>
            <a:gdLst/>
            <a:ahLst/>
            <a:cxnLst/>
            <a:rect l="l" t="t" r="r" b="b"/>
            <a:pathLst>
              <a:path w="2753995" h="966469">
                <a:moveTo>
                  <a:pt x="0" y="966000"/>
                </a:moveTo>
                <a:lnTo>
                  <a:pt x="2753994" y="966000"/>
                </a:lnTo>
                <a:lnTo>
                  <a:pt x="2753994" y="0"/>
                </a:lnTo>
                <a:lnTo>
                  <a:pt x="0" y="0"/>
                </a:lnTo>
                <a:lnTo>
                  <a:pt x="0" y="966000"/>
                </a:lnTo>
                <a:close/>
              </a:path>
            </a:pathLst>
          </a:custGeom>
          <a:solidFill>
            <a:schemeClr val="accent2">
              <a:lumMod val="50000"/>
            </a:schemeClr>
          </a:solidFill>
        </p:spPr>
        <p:txBody>
          <a:bodyPr wrap="square" lIns="0" tIns="0" rIns="0" bIns="0" rtlCol="0"/>
          <a:lstStyle/>
          <a:p>
            <a:endParaRPr/>
          </a:p>
        </p:txBody>
      </p:sp>
      <p:sp>
        <p:nvSpPr>
          <p:cNvPr id="34" name="Turkos 11"/>
          <p:cNvSpPr/>
          <p:nvPr/>
        </p:nvSpPr>
        <p:spPr>
          <a:xfrm>
            <a:off x="2819423" y="1851029"/>
            <a:ext cx="1728000" cy="1326649"/>
          </a:xfrm>
          <a:custGeom>
            <a:avLst/>
            <a:gdLst/>
            <a:ahLst/>
            <a:cxnLst/>
            <a:rect l="l" t="t" r="r" b="b"/>
            <a:pathLst>
              <a:path w="2753995" h="966469">
                <a:moveTo>
                  <a:pt x="0" y="966000"/>
                </a:moveTo>
                <a:lnTo>
                  <a:pt x="2753995" y="966000"/>
                </a:lnTo>
                <a:lnTo>
                  <a:pt x="2753995" y="0"/>
                </a:lnTo>
                <a:lnTo>
                  <a:pt x="0" y="0"/>
                </a:lnTo>
                <a:lnTo>
                  <a:pt x="0" y="966000"/>
                </a:lnTo>
                <a:close/>
              </a:path>
            </a:pathLst>
          </a:custGeom>
          <a:solidFill>
            <a:schemeClr val="accent2">
              <a:lumMod val="50000"/>
            </a:schemeClr>
          </a:solidFill>
        </p:spPr>
        <p:txBody>
          <a:bodyPr wrap="square" lIns="0" tIns="0" rIns="0" bIns="0" rtlCol="0"/>
          <a:lstStyle/>
          <a:p>
            <a:endParaRPr/>
          </a:p>
        </p:txBody>
      </p:sp>
      <p:sp>
        <p:nvSpPr>
          <p:cNvPr id="55" name="Turkos 10"/>
          <p:cNvSpPr/>
          <p:nvPr userDrawn="1"/>
        </p:nvSpPr>
        <p:spPr>
          <a:xfrm>
            <a:off x="2819423" y="3312978"/>
            <a:ext cx="1728000" cy="2995747"/>
          </a:xfrm>
          <a:custGeom>
            <a:avLst/>
            <a:gdLst/>
            <a:ahLst/>
            <a:cxnLst/>
            <a:rect l="l" t="t" r="r" b="b"/>
            <a:pathLst>
              <a:path w="2753995" h="966469">
                <a:moveTo>
                  <a:pt x="0" y="966000"/>
                </a:moveTo>
                <a:lnTo>
                  <a:pt x="2753994" y="966000"/>
                </a:lnTo>
                <a:lnTo>
                  <a:pt x="2753994" y="0"/>
                </a:lnTo>
                <a:lnTo>
                  <a:pt x="0" y="0"/>
                </a:lnTo>
                <a:lnTo>
                  <a:pt x="0" y="966000"/>
                </a:lnTo>
                <a:close/>
              </a:path>
            </a:pathLst>
          </a:custGeom>
          <a:solidFill>
            <a:schemeClr val="accent2">
              <a:lumMod val="50000"/>
            </a:schemeClr>
          </a:solidFill>
        </p:spPr>
        <p:txBody>
          <a:bodyPr wrap="square" lIns="0" tIns="0" rIns="0" bIns="0" rtlCol="0"/>
          <a:lstStyle/>
          <a:p>
            <a:endParaRPr/>
          </a:p>
        </p:txBody>
      </p:sp>
      <p:sp>
        <p:nvSpPr>
          <p:cNvPr id="54" name="Turkos 9"/>
          <p:cNvSpPr/>
          <p:nvPr userDrawn="1"/>
        </p:nvSpPr>
        <p:spPr>
          <a:xfrm>
            <a:off x="1003364" y="3312978"/>
            <a:ext cx="1728000" cy="2995747"/>
          </a:xfrm>
          <a:custGeom>
            <a:avLst/>
            <a:gdLst/>
            <a:ahLst/>
            <a:cxnLst/>
            <a:rect l="l" t="t" r="r" b="b"/>
            <a:pathLst>
              <a:path w="2753995" h="966469">
                <a:moveTo>
                  <a:pt x="0" y="966000"/>
                </a:moveTo>
                <a:lnTo>
                  <a:pt x="2753994" y="966000"/>
                </a:lnTo>
                <a:lnTo>
                  <a:pt x="2753994" y="0"/>
                </a:lnTo>
                <a:lnTo>
                  <a:pt x="0" y="0"/>
                </a:lnTo>
                <a:lnTo>
                  <a:pt x="0" y="966000"/>
                </a:lnTo>
                <a:close/>
              </a:path>
            </a:pathLst>
          </a:custGeom>
          <a:solidFill>
            <a:schemeClr val="accent2">
              <a:lumMod val="50000"/>
            </a:schemeClr>
          </a:solidFill>
        </p:spPr>
        <p:txBody>
          <a:bodyPr wrap="square" lIns="0" tIns="0" rIns="0" bIns="0" rtlCol="0"/>
          <a:lstStyle/>
          <a:p>
            <a:endParaRPr/>
          </a:p>
        </p:txBody>
      </p:sp>
      <p:sp>
        <p:nvSpPr>
          <p:cNvPr id="44" name="Turkos 8"/>
          <p:cNvSpPr/>
          <p:nvPr userDrawn="1"/>
        </p:nvSpPr>
        <p:spPr>
          <a:xfrm>
            <a:off x="10112439" y="1851030"/>
            <a:ext cx="1728000" cy="1310662"/>
          </a:xfrm>
          <a:prstGeom prst="rect">
            <a:avLst/>
          </a:prstGeom>
          <a:solidFill>
            <a:schemeClr val="accent2">
              <a:lumMod val="50000"/>
            </a:schemeClr>
          </a:solidFill>
        </p:spPr>
        <p:txBody>
          <a:bodyPr wrap="square" lIns="0" tIns="0" rIns="0" bIns="0" rtlCol="0"/>
          <a:lstStyle/>
          <a:p>
            <a:pPr lvl="0"/>
            <a:endParaRPr lang="sv-SE">
              <a:solidFill>
                <a:schemeClr val="tx1"/>
              </a:solidFill>
            </a:endParaRPr>
          </a:p>
        </p:txBody>
      </p:sp>
      <p:sp>
        <p:nvSpPr>
          <p:cNvPr id="4" name="Turkos 7"/>
          <p:cNvSpPr/>
          <p:nvPr/>
        </p:nvSpPr>
        <p:spPr>
          <a:xfrm>
            <a:off x="8289185" y="1851029"/>
            <a:ext cx="1728000" cy="1310663"/>
          </a:xfrm>
          <a:prstGeom prst="rect">
            <a:avLst/>
          </a:prstGeom>
          <a:solidFill>
            <a:schemeClr val="accent2">
              <a:lumMod val="50000"/>
            </a:schemeClr>
          </a:solidFill>
        </p:spPr>
        <p:txBody>
          <a:bodyPr wrap="square" lIns="0" tIns="0" rIns="0" bIns="0" rtlCol="0"/>
          <a:lstStyle/>
          <a:p>
            <a:pPr lvl="0"/>
            <a:endParaRPr lang="sv-SE">
              <a:solidFill>
                <a:schemeClr val="tx1"/>
              </a:solidFill>
            </a:endParaRPr>
          </a:p>
        </p:txBody>
      </p:sp>
      <p:sp>
        <p:nvSpPr>
          <p:cNvPr id="32" name="Turkos 6"/>
          <p:cNvSpPr/>
          <p:nvPr/>
        </p:nvSpPr>
        <p:spPr>
          <a:xfrm>
            <a:off x="6465931" y="1851029"/>
            <a:ext cx="1728000" cy="1310663"/>
          </a:xfrm>
          <a:custGeom>
            <a:avLst/>
            <a:gdLst/>
            <a:ahLst/>
            <a:cxnLst/>
            <a:rect l="l" t="t" r="r" b="b"/>
            <a:pathLst>
              <a:path w="2753995" h="966469">
                <a:moveTo>
                  <a:pt x="0" y="966000"/>
                </a:moveTo>
                <a:lnTo>
                  <a:pt x="2753995" y="966000"/>
                </a:lnTo>
                <a:lnTo>
                  <a:pt x="2753995" y="0"/>
                </a:lnTo>
                <a:lnTo>
                  <a:pt x="0" y="0"/>
                </a:lnTo>
                <a:lnTo>
                  <a:pt x="0" y="966000"/>
                </a:lnTo>
                <a:close/>
              </a:path>
            </a:pathLst>
          </a:custGeom>
          <a:solidFill>
            <a:schemeClr val="accent2">
              <a:lumMod val="50000"/>
            </a:schemeClr>
          </a:solidFill>
          <a:ln>
            <a:noFill/>
          </a:ln>
        </p:spPr>
        <p:txBody>
          <a:bodyPr wrap="square" lIns="0" tIns="0" rIns="0" bIns="0" rtlCol="0"/>
          <a:lstStyle/>
          <a:p>
            <a:endParaRPr/>
          </a:p>
        </p:txBody>
      </p:sp>
      <p:sp>
        <p:nvSpPr>
          <p:cNvPr id="33" name="Turkos 5"/>
          <p:cNvSpPr/>
          <p:nvPr/>
        </p:nvSpPr>
        <p:spPr>
          <a:xfrm>
            <a:off x="4642677" y="1851029"/>
            <a:ext cx="1728000" cy="1326649"/>
          </a:xfrm>
          <a:custGeom>
            <a:avLst/>
            <a:gdLst/>
            <a:ahLst/>
            <a:cxnLst/>
            <a:rect l="l" t="t" r="r" b="b"/>
            <a:pathLst>
              <a:path w="2753995" h="966469">
                <a:moveTo>
                  <a:pt x="0" y="966000"/>
                </a:moveTo>
                <a:lnTo>
                  <a:pt x="2753995" y="966000"/>
                </a:lnTo>
                <a:lnTo>
                  <a:pt x="2753995" y="0"/>
                </a:lnTo>
                <a:lnTo>
                  <a:pt x="0" y="0"/>
                </a:lnTo>
                <a:lnTo>
                  <a:pt x="0" y="966000"/>
                </a:lnTo>
                <a:close/>
              </a:path>
            </a:pathLst>
          </a:custGeom>
          <a:solidFill>
            <a:schemeClr val="accent2">
              <a:lumMod val="50000"/>
            </a:schemeClr>
          </a:solidFill>
        </p:spPr>
        <p:txBody>
          <a:bodyPr wrap="square" lIns="0" tIns="0" rIns="0" bIns="0" rtlCol="0"/>
          <a:lstStyle/>
          <a:p>
            <a:endParaRPr/>
          </a:p>
        </p:txBody>
      </p:sp>
      <p:sp>
        <p:nvSpPr>
          <p:cNvPr id="35" name="Turkos 3"/>
          <p:cNvSpPr/>
          <p:nvPr userDrawn="1"/>
        </p:nvSpPr>
        <p:spPr>
          <a:xfrm>
            <a:off x="996169" y="1851029"/>
            <a:ext cx="1728000" cy="1326649"/>
          </a:xfrm>
          <a:custGeom>
            <a:avLst/>
            <a:gdLst/>
            <a:ahLst/>
            <a:cxnLst/>
            <a:rect l="l" t="t" r="r" b="b"/>
            <a:pathLst>
              <a:path w="2753995" h="966469">
                <a:moveTo>
                  <a:pt x="0" y="966000"/>
                </a:moveTo>
                <a:lnTo>
                  <a:pt x="2753994" y="966000"/>
                </a:lnTo>
                <a:lnTo>
                  <a:pt x="2753994" y="0"/>
                </a:lnTo>
                <a:lnTo>
                  <a:pt x="0" y="0"/>
                </a:lnTo>
                <a:lnTo>
                  <a:pt x="0" y="966000"/>
                </a:lnTo>
                <a:close/>
              </a:path>
            </a:pathLst>
          </a:custGeom>
          <a:solidFill>
            <a:schemeClr val="accent2">
              <a:lumMod val="50000"/>
            </a:schemeClr>
          </a:solidFill>
        </p:spPr>
        <p:txBody>
          <a:bodyPr wrap="square" lIns="0" tIns="0" rIns="0" bIns="0" rtlCol="0"/>
          <a:lstStyle/>
          <a:p>
            <a:endParaRPr/>
          </a:p>
        </p:txBody>
      </p:sp>
      <p:sp>
        <p:nvSpPr>
          <p:cNvPr id="37" name="Turkos 2"/>
          <p:cNvSpPr txBox="1"/>
          <p:nvPr/>
        </p:nvSpPr>
        <p:spPr>
          <a:xfrm>
            <a:off x="430924" y="1007183"/>
            <a:ext cx="3742570" cy="540000"/>
          </a:xfrm>
          <a:prstGeom prst="rect">
            <a:avLst/>
          </a:prstGeom>
          <a:solidFill>
            <a:schemeClr val="accent2">
              <a:lumMod val="50000"/>
            </a:schemeClr>
          </a:solidFill>
        </p:spPr>
        <p:txBody>
          <a:bodyPr vert="horz" wrap="square" lIns="0" tIns="156210" rIns="0" bIns="0" rtlCol="0">
            <a:spAutoFit/>
          </a:bodyPr>
          <a:lstStyle/>
          <a:p>
            <a:pPr algn="ctr">
              <a:lnSpc>
                <a:spcPct val="100000"/>
              </a:lnSpc>
              <a:spcBef>
                <a:spcPts val="1230"/>
              </a:spcBef>
            </a:pPr>
            <a:endParaRPr sz="2400" dirty="0">
              <a:latin typeface="+mj-lt"/>
              <a:cs typeface="Calibri" panose="020F0502020204030204" pitchFamily="34" charset="0"/>
            </a:endParaRPr>
          </a:p>
        </p:txBody>
      </p:sp>
      <p:sp>
        <p:nvSpPr>
          <p:cNvPr id="38" name="Turkos 1"/>
          <p:cNvSpPr txBox="1"/>
          <p:nvPr/>
        </p:nvSpPr>
        <p:spPr>
          <a:xfrm>
            <a:off x="423863" y="357140"/>
            <a:ext cx="11371700" cy="576000"/>
          </a:xfrm>
          <a:prstGeom prst="rect">
            <a:avLst/>
          </a:prstGeom>
          <a:solidFill>
            <a:schemeClr val="accent2">
              <a:lumMod val="50000"/>
            </a:schemeClr>
          </a:solidFill>
        </p:spPr>
        <p:txBody>
          <a:bodyPr vert="horz" wrap="square" lIns="0" tIns="156210" rIns="0" bIns="0" rtlCol="0">
            <a:spAutoFit/>
          </a:bodyPr>
          <a:lstStyle/>
          <a:p>
            <a:pPr algn="ctr">
              <a:lnSpc>
                <a:spcPct val="100000"/>
              </a:lnSpc>
              <a:spcBef>
                <a:spcPts val="1230"/>
              </a:spcBef>
            </a:pPr>
            <a:endParaRPr sz="2400" dirty="0">
              <a:latin typeface="+mj-lt"/>
              <a:cs typeface="Calibri" panose="020F0502020204030204" pitchFamily="34" charset="0"/>
            </a:endParaRPr>
          </a:p>
        </p:txBody>
      </p:sp>
      <p:sp>
        <p:nvSpPr>
          <p:cNvPr id="36" name="Insynsrådet"/>
          <p:cNvSpPr txBox="1"/>
          <p:nvPr/>
        </p:nvSpPr>
        <p:spPr>
          <a:xfrm>
            <a:off x="9415104" y="1007183"/>
            <a:ext cx="2361862" cy="540000"/>
          </a:xfrm>
          <a:prstGeom prst="rect">
            <a:avLst/>
          </a:prstGeom>
          <a:solidFill>
            <a:schemeClr val="tx1">
              <a:lumMod val="65000"/>
              <a:lumOff val="35000"/>
            </a:schemeClr>
          </a:solidFill>
          <a:ln w="19050">
            <a:solidFill>
              <a:schemeClr val="tx1"/>
            </a:solidFill>
            <a:prstDash val="sysDot"/>
          </a:ln>
        </p:spPr>
        <p:txBody>
          <a:bodyPr vert="horz" wrap="square" lIns="0" tIns="156210" rIns="0" bIns="0" rtlCol="0">
            <a:spAutoFit/>
          </a:bodyPr>
          <a:lstStyle/>
          <a:p>
            <a:pPr marL="1289685">
              <a:lnSpc>
                <a:spcPct val="100000"/>
              </a:lnSpc>
              <a:spcBef>
                <a:spcPts val="1230"/>
              </a:spcBef>
            </a:pPr>
            <a:endParaRPr sz="2400" dirty="0">
              <a:latin typeface="+mj-lt"/>
              <a:cs typeface="Calibri" panose="020F0502020204030204" pitchFamily="34" charset="0"/>
            </a:endParaRPr>
          </a:p>
        </p:txBody>
      </p:sp>
      <p:sp>
        <p:nvSpPr>
          <p:cNvPr id="7" name="Platshållare för enheter"/>
          <p:cNvSpPr>
            <a:spLocks noGrp="1"/>
          </p:cNvSpPr>
          <p:nvPr>
            <p:ph type="body" sz="quarter" idx="38" hasCustomPrompt="1"/>
          </p:nvPr>
        </p:nvSpPr>
        <p:spPr>
          <a:xfrm rot="5400000">
            <a:off x="-135344" y="4235050"/>
            <a:ext cx="1583504" cy="202067"/>
          </a:xfrm>
        </p:spPr>
        <p:txBody>
          <a:bodyPr>
            <a:normAutofit/>
          </a:bodyPr>
          <a:lstStyle>
            <a:lvl1pPr>
              <a:defRPr sz="1200" b="1" baseline="0">
                <a:solidFill>
                  <a:schemeClr val="bg1"/>
                </a:solidFill>
                <a:latin typeface="+mj-lt"/>
              </a:defRPr>
            </a:lvl1pPr>
          </a:lstStyle>
          <a:p>
            <a:pPr lvl="0"/>
            <a:r>
              <a:rPr lang="sv-SE" sz="1200" b="1" dirty="0">
                <a:latin typeface="+mj-lt"/>
              </a:rPr>
              <a:t>Enheter</a:t>
            </a:r>
            <a:endParaRPr lang="sv-SE" dirty="0"/>
          </a:p>
        </p:txBody>
      </p:sp>
      <p:sp>
        <p:nvSpPr>
          <p:cNvPr id="47" name="Platshållare avdelningar"/>
          <p:cNvSpPr>
            <a:spLocks noGrp="1"/>
          </p:cNvSpPr>
          <p:nvPr>
            <p:ph type="body" sz="quarter" idx="39" hasCustomPrompt="1"/>
          </p:nvPr>
        </p:nvSpPr>
        <p:spPr>
          <a:xfrm rot="5400000">
            <a:off x="85217" y="2505453"/>
            <a:ext cx="1142383" cy="202067"/>
          </a:xfrm>
        </p:spPr>
        <p:txBody>
          <a:bodyPr>
            <a:normAutofit/>
          </a:bodyPr>
          <a:lstStyle>
            <a:lvl1pPr>
              <a:defRPr sz="1200" b="1" baseline="0">
                <a:solidFill>
                  <a:schemeClr val="bg1"/>
                </a:solidFill>
                <a:latin typeface="+mj-lt"/>
              </a:defRPr>
            </a:lvl1pPr>
          </a:lstStyle>
          <a:p>
            <a:pPr lvl="0"/>
            <a:r>
              <a:rPr lang="sv-SE" sz="1200" b="1" dirty="0">
                <a:latin typeface="+mj-lt"/>
              </a:rPr>
              <a:t>Avdelningar</a:t>
            </a:r>
            <a:endParaRPr lang="sv-SE" dirty="0"/>
          </a:p>
        </p:txBody>
      </p:sp>
      <p:sp>
        <p:nvSpPr>
          <p:cNvPr id="46" name="Platshållare för text 15"/>
          <p:cNvSpPr>
            <a:spLocks noGrp="1"/>
          </p:cNvSpPr>
          <p:nvPr>
            <p:ph type="body" sz="quarter" idx="37" hasCustomPrompt="1"/>
          </p:nvPr>
        </p:nvSpPr>
        <p:spPr>
          <a:xfrm>
            <a:off x="10211563" y="3470243"/>
            <a:ext cx="1584000" cy="2725222"/>
          </a:xfrm>
          <a:prstGeom prst="rect">
            <a:avLst/>
          </a:prstGeom>
        </p:spPr>
        <p:txBody>
          <a:bodyPr>
            <a:normAutofit/>
          </a:bodyPr>
          <a:lstStyle>
            <a:lvl1pPr marL="144000" indent="-144000">
              <a:spcAft>
                <a:spcPts val="200"/>
              </a:spcAft>
              <a:buClr>
                <a:schemeClr val="bg1"/>
              </a:buClr>
              <a:buSzPct val="75000"/>
              <a:buFont typeface="Arial" panose="020B0604020202020204" pitchFamily="34" charset="0"/>
              <a:buChar char="►"/>
              <a:defRPr sz="1300">
                <a:solidFill>
                  <a:schemeClr val="bg1"/>
                </a:solidFill>
              </a:defRPr>
            </a:lvl1pPr>
          </a:lstStyle>
          <a:p>
            <a:pPr lvl="0"/>
            <a:r>
              <a:rPr lang="sv-SE" dirty="0"/>
              <a:t>Enhet</a:t>
            </a:r>
          </a:p>
        </p:txBody>
      </p:sp>
      <p:sp>
        <p:nvSpPr>
          <p:cNvPr id="29" name="Platshållare för text 14"/>
          <p:cNvSpPr>
            <a:spLocks noGrp="1"/>
          </p:cNvSpPr>
          <p:nvPr>
            <p:ph type="body" sz="quarter" idx="35" hasCustomPrompt="1"/>
          </p:nvPr>
        </p:nvSpPr>
        <p:spPr>
          <a:xfrm>
            <a:off x="8379778" y="3448239"/>
            <a:ext cx="1584000" cy="2725222"/>
          </a:xfrm>
          <a:prstGeom prst="rect">
            <a:avLst/>
          </a:prstGeom>
        </p:spPr>
        <p:txBody>
          <a:bodyPr>
            <a:normAutofit/>
          </a:bodyPr>
          <a:lstStyle>
            <a:lvl1pPr marL="144000" indent="-144000">
              <a:spcAft>
                <a:spcPts val="200"/>
              </a:spcAft>
              <a:buClr>
                <a:schemeClr val="bg1"/>
              </a:buClr>
              <a:buSzPct val="75000"/>
              <a:buFont typeface="Arial" panose="020B0604020202020204" pitchFamily="34" charset="0"/>
              <a:buChar char="►"/>
              <a:defRPr sz="1300">
                <a:solidFill>
                  <a:schemeClr val="bg1"/>
                </a:solidFill>
              </a:defRPr>
            </a:lvl1pPr>
          </a:lstStyle>
          <a:p>
            <a:pPr lvl="0"/>
            <a:r>
              <a:rPr lang="sv-SE" dirty="0"/>
              <a:t>Enhet</a:t>
            </a:r>
          </a:p>
        </p:txBody>
      </p:sp>
      <p:sp>
        <p:nvSpPr>
          <p:cNvPr id="27" name="Platshållare för text 13"/>
          <p:cNvSpPr>
            <a:spLocks noGrp="1"/>
          </p:cNvSpPr>
          <p:nvPr>
            <p:ph type="body" sz="quarter" idx="30" hasCustomPrompt="1"/>
          </p:nvPr>
        </p:nvSpPr>
        <p:spPr>
          <a:xfrm>
            <a:off x="6555717" y="3470243"/>
            <a:ext cx="1584000" cy="2692656"/>
          </a:xfrm>
          <a:prstGeom prst="rect">
            <a:avLst/>
          </a:prstGeom>
        </p:spPr>
        <p:txBody>
          <a:bodyPr>
            <a:normAutofit/>
          </a:bodyPr>
          <a:lstStyle>
            <a:lvl1pPr marL="144000" indent="-144000">
              <a:spcAft>
                <a:spcPts val="200"/>
              </a:spcAft>
              <a:buClr>
                <a:schemeClr val="bg1"/>
              </a:buClr>
              <a:buSzPct val="75000"/>
              <a:buFont typeface="Arial" panose="020B0604020202020204" pitchFamily="34" charset="0"/>
              <a:buChar char="►"/>
              <a:defRPr sz="1300">
                <a:solidFill>
                  <a:schemeClr val="bg1"/>
                </a:solidFill>
              </a:defRPr>
            </a:lvl1pPr>
          </a:lstStyle>
          <a:p>
            <a:pPr lvl="0"/>
            <a:r>
              <a:rPr lang="sv-SE" dirty="0"/>
              <a:t>Enhet</a:t>
            </a:r>
          </a:p>
        </p:txBody>
      </p:sp>
      <p:sp>
        <p:nvSpPr>
          <p:cNvPr id="26" name="Platshållare för text 12"/>
          <p:cNvSpPr>
            <a:spLocks noGrp="1"/>
          </p:cNvSpPr>
          <p:nvPr>
            <p:ph type="body" sz="quarter" idx="29" hasCustomPrompt="1"/>
          </p:nvPr>
        </p:nvSpPr>
        <p:spPr>
          <a:xfrm>
            <a:off x="4731476" y="3470243"/>
            <a:ext cx="1641600" cy="2692656"/>
          </a:xfrm>
          <a:prstGeom prst="rect">
            <a:avLst/>
          </a:prstGeom>
        </p:spPr>
        <p:txBody>
          <a:bodyPr>
            <a:normAutofit/>
          </a:bodyPr>
          <a:lstStyle>
            <a:lvl1pPr marL="144000" indent="-144000">
              <a:spcAft>
                <a:spcPts val="200"/>
              </a:spcAft>
              <a:buClr>
                <a:schemeClr val="bg1"/>
              </a:buClr>
              <a:buSzPct val="75000"/>
              <a:buFont typeface="Arial" panose="020B0604020202020204" pitchFamily="34" charset="0"/>
              <a:buChar char="►"/>
              <a:defRPr sz="1300">
                <a:solidFill>
                  <a:schemeClr val="bg1"/>
                </a:solidFill>
              </a:defRPr>
            </a:lvl1pPr>
          </a:lstStyle>
          <a:p>
            <a:pPr lvl="0"/>
            <a:r>
              <a:rPr lang="sv-SE" dirty="0"/>
              <a:t>Enhet</a:t>
            </a:r>
          </a:p>
        </p:txBody>
      </p:sp>
      <p:sp>
        <p:nvSpPr>
          <p:cNvPr id="25" name="Platshållare för text 11"/>
          <p:cNvSpPr>
            <a:spLocks noGrp="1"/>
          </p:cNvSpPr>
          <p:nvPr>
            <p:ph type="body" sz="quarter" idx="28" hasCustomPrompt="1"/>
          </p:nvPr>
        </p:nvSpPr>
        <p:spPr>
          <a:xfrm>
            <a:off x="2915417" y="3470243"/>
            <a:ext cx="1584000" cy="2692656"/>
          </a:xfrm>
          <a:prstGeom prst="rect">
            <a:avLst/>
          </a:prstGeom>
        </p:spPr>
        <p:txBody>
          <a:bodyPr>
            <a:normAutofit/>
          </a:bodyPr>
          <a:lstStyle>
            <a:lvl1pPr marL="144000" indent="-144000">
              <a:spcAft>
                <a:spcPts val="200"/>
              </a:spcAft>
              <a:buClr>
                <a:schemeClr val="bg1"/>
              </a:buClr>
              <a:buSzPct val="75000"/>
              <a:buFont typeface="Arial" panose="020B0604020202020204" pitchFamily="34" charset="0"/>
              <a:buChar char="►"/>
              <a:defRPr lang="sv-SE" sz="1300" kern="1200" baseline="0" dirty="0">
                <a:solidFill>
                  <a:schemeClr val="bg1"/>
                </a:solidFill>
                <a:latin typeface="+mn-lt"/>
                <a:ea typeface="+mn-ea"/>
                <a:cs typeface="+mn-cs"/>
              </a:defRPr>
            </a:lvl1pPr>
          </a:lstStyle>
          <a:p>
            <a:pPr lvl="0"/>
            <a:r>
              <a:rPr lang="sv-SE" dirty="0"/>
              <a:t>Enhet</a:t>
            </a:r>
          </a:p>
        </p:txBody>
      </p:sp>
      <p:sp>
        <p:nvSpPr>
          <p:cNvPr id="24" name="Platshållare för text 10"/>
          <p:cNvSpPr>
            <a:spLocks noGrp="1"/>
          </p:cNvSpPr>
          <p:nvPr>
            <p:ph type="body" sz="quarter" idx="27" hasCustomPrompt="1"/>
          </p:nvPr>
        </p:nvSpPr>
        <p:spPr>
          <a:xfrm>
            <a:off x="1100260" y="3470243"/>
            <a:ext cx="1584000" cy="2692655"/>
          </a:xfrm>
          <a:prstGeom prst="rect">
            <a:avLst/>
          </a:prstGeom>
        </p:spPr>
        <p:txBody>
          <a:bodyPr>
            <a:normAutofit/>
          </a:bodyPr>
          <a:lstStyle>
            <a:lvl1pPr marL="144000" indent="-144000">
              <a:spcAft>
                <a:spcPts val="200"/>
              </a:spcAft>
              <a:buClr>
                <a:schemeClr val="bg1"/>
              </a:buClr>
              <a:buSzPct val="75000"/>
              <a:buFont typeface="Arial" panose="020B0604020202020204" pitchFamily="34" charset="0"/>
              <a:buChar char="►"/>
              <a:defRPr lang="sv-SE" sz="1300" kern="1200" baseline="0" dirty="0">
                <a:solidFill>
                  <a:schemeClr val="bg1"/>
                </a:solidFill>
                <a:latin typeface="+mn-lt"/>
                <a:ea typeface="+mn-ea"/>
                <a:cs typeface="+mn-cs"/>
              </a:defRPr>
            </a:lvl1pPr>
          </a:lstStyle>
          <a:p>
            <a:pPr lvl="0"/>
            <a:r>
              <a:rPr lang="sv-SE" dirty="0"/>
              <a:t>Enhet</a:t>
            </a:r>
          </a:p>
        </p:txBody>
      </p:sp>
      <p:sp>
        <p:nvSpPr>
          <p:cNvPr id="45" name="Platshållare för text 9"/>
          <p:cNvSpPr>
            <a:spLocks noGrp="1"/>
          </p:cNvSpPr>
          <p:nvPr>
            <p:ph type="body" sz="quarter" idx="36" hasCustomPrompt="1"/>
          </p:nvPr>
        </p:nvSpPr>
        <p:spPr>
          <a:xfrm>
            <a:off x="10211563" y="1979120"/>
            <a:ext cx="1448528" cy="915743"/>
          </a:xfrm>
          <a:prstGeom prst="rect">
            <a:avLst/>
          </a:prstGeom>
        </p:spPr>
        <p:txBody>
          <a:bodyPr>
            <a:normAutofit/>
          </a:bodyPr>
          <a:lstStyle>
            <a:lvl1pPr marL="0" indent="0">
              <a:lnSpc>
                <a:spcPct val="100000"/>
              </a:lnSpc>
              <a:buNone/>
              <a:defRPr sz="1300" b="1">
                <a:solidFill>
                  <a:schemeClr val="bg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v-SE" dirty="0"/>
              <a:t>Avdelning</a:t>
            </a:r>
          </a:p>
        </p:txBody>
      </p:sp>
      <p:sp>
        <p:nvSpPr>
          <p:cNvPr id="28" name="Platshållare för text 8"/>
          <p:cNvSpPr>
            <a:spLocks noGrp="1"/>
          </p:cNvSpPr>
          <p:nvPr>
            <p:ph type="body" sz="quarter" idx="34" hasCustomPrompt="1"/>
          </p:nvPr>
        </p:nvSpPr>
        <p:spPr>
          <a:xfrm>
            <a:off x="8379778" y="1979120"/>
            <a:ext cx="1448528" cy="915743"/>
          </a:xfrm>
          <a:prstGeom prst="rect">
            <a:avLst/>
          </a:prstGeom>
        </p:spPr>
        <p:txBody>
          <a:bodyPr>
            <a:normAutofit/>
          </a:bodyPr>
          <a:lstStyle>
            <a:lvl1pPr marL="0" indent="0">
              <a:lnSpc>
                <a:spcPct val="100000"/>
              </a:lnSpc>
              <a:buNone/>
              <a:defRPr sz="1300" b="1">
                <a:solidFill>
                  <a:schemeClr val="bg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v-SE" dirty="0"/>
              <a:t>Avdelning</a:t>
            </a:r>
          </a:p>
        </p:txBody>
      </p:sp>
      <p:sp>
        <p:nvSpPr>
          <p:cNvPr id="22" name="Platshållare för text 7"/>
          <p:cNvSpPr>
            <a:spLocks noGrp="1"/>
          </p:cNvSpPr>
          <p:nvPr>
            <p:ph type="body" sz="quarter" idx="26" hasCustomPrompt="1"/>
          </p:nvPr>
        </p:nvSpPr>
        <p:spPr>
          <a:xfrm>
            <a:off x="6555717" y="1979120"/>
            <a:ext cx="1448528" cy="923397"/>
          </a:xfrm>
          <a:prstGeom prst="rect">
            <a:avLst/>
          </a:prstGeom>
        </p:spPr>
        <p:txBody>
          <a:bodyPr>
            <a:normAutofit/>
          </a:bodyPr>
          <a:lstStyle>
            <a:lvl1pPr marL="0" indent="0">
              <a:lnSpc>
                <a:spcPct val="100000"/>
              </a:lnSpc>
              <a:buNone/>
              <a:defRPr sz="1300" b="1">
                <a:solidFill>
                  <a:schemeClr val="bg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v-SE" dirty="0"/>
              <a:t>Avdelning</a:t>
            </a:r>
          </a:p>
        </p:txBody>
      </p:sp>
      <p:sp>
        <p:nvSpPr>
          <p:cNvPr id="20" name="Platshållare för text 6"/>
          <p:cNvSpPr>
            <a:spLocks noGrp="1"/>
          </p:cNvSpPr>
          <p:nvPr>
            <p:ph type="body" sz="quarter" idx="25" hasCustomPrompt="1"/>
          </p:nvPr>
        </p:nvSpPr>
        <p:spPr>
          <a:xfrm>
            <a:off x="4735227" y="1979120"/>
            <a:ext cx="1448528" cy="923397"/>
          </a:xfrm>
          <a:prstGeom prst="rect">
            <a:avLst/>
          </a:prstGeom>
        </p:spPr>
        <p:txBody>
          <a:bodyPr bIns="0">
            <a:normAutofit/>
          </a:bodyPr>
          <a:lstStyle>
            <a:lvl1pPr marL="0" indent="0">
              <a:lnSpc>
                <a:spcPct val="100000"/>
              </a:lnSpc>
              <a:buNone/>
              <a:defRPr sz="1300" b="1">
                <a:solidFill>
                  <a:schemeClr val="bg1"/>
                </a:solidFill>
                <a:latin typeface="+mj-lt"/>
              </a:defRPr>
            </a:lvl1pPr>
          </a:lstStyle>
          <a:p>
            <a:pPr lvl="0"/>
            <a:r>
              <a:rPr lang="sv-SE" dirty="0"/>
              <a:t>Avdelning</a:t>
            </a:r>
          </a:p>
        </p:txBody>
      </p:sp>
      <p:sp>
        <p:nvSpPr>
          <p:cNvPr id="18" name="Platshållare för text 5"/>
          <p:cNvSpPr>
            <a:spLocks noGrp="1"/>
          </p:cNvSpPr>
          <p:nvPr>
            <p:ph type="body" sz="quarter" idx="24" hasCustomPrompt="1"/>
          </p:nvPr>
        </p:nvSpPr>
        <p:spPr>
          <a:xfrm>
            <a:off x="2908302" y="1979120"/>
            <a:ext cx="1448528" cy="923397"/>
          </a:xfrm>
          <a:prstGeom prst="rect">
            <a:avLst/>
          </a:prstGeom>
        </p:spPr>
        <p:txBody>
          <a:bodyPr bIns="0">
            <a:normAutofit/>
          </a:bodyPr>
          <a:lstStyle>
            <a:lvl1pPr marL="0" indent="0">
              <a:lnSpc>
                <a:spcPct val="100000"/>
              </a:lnSpc>
              <a:buNone/>
              <a:defRPr sz="1300" b="1">
                <a:solidFill>
                  <a:schemeClr val="bg1"/>
                </a:solidFill>
                <a:latin typeface="+mj-lt"/>
              </a:defRPr>
            </a:lvl1pPr>
          </a:lstStyle>
          <a:p>
            <a:pPr lvl="0"/>
            <a:r>
              <a:rPr lang="sv-SE" dirty="0"/>
              <a:t>Avdelning</a:t>
            </a:r>
          </a:p>
        </p:txBody>
      </p:sp>
      <p:sp>
        <p:nvSpPr>
          <p:cNvPr id="16" name="Platshållare för text 4"/>
          <p:cNvSpPr>
            <a:spLocks noGrp="1"/>
          </p:cNvSpPr>
          <p:nvPr>
            <p:ph type="body" sz="quarter" idx="23" hasCustomPrompt="1"/>
          </p:nvPr>
        </p:nvSpPr>
        <p:spPr>
          <a:xfrm>
            <a:off x="1100260" y="1979120"/>
            <a:ext cx="1448528" cy="933946"/>
          </a:xfrm>
          <a:prstGeom prst="rect">
            <a:avLst/>
          </a:prstGeom>
        </p:spPr>
        <p:txBody>
          <a:bodyPr>
            <a:normAutofit/>
          </a:bodyPr>
          <a:lstStyle>
            <a:lvl1pPr marL="0" indent="0" algn="l">
              <a:lnSpc>
                <a:spcPct val="100000"/>
              </a:lnSpc>
              <a:buNone/>
              <a:defRPr sz="1300" b="1">
                <a:solidFill>
                  <a:schemeClr val="bg1"/>
                </a:solidFill>
                <a:latin typeface="+mj-lt"/>
              </a:defRPr>
            </a:lvl1pPr>
          </a:lstStyle>
          <a:p>
            <a:pPr lvl="0"/>
            <a:r>
              <a:rPr lang="sv-SE" dirty="0"/>
              <a:t>Avdelning</a:t>
            </a:r>
          </a:p>
        </p:txBody>
      </p:sp>
      <p:sp>
        <p:nvSpPr>
          <p:cNvPr id="13" name="Platshållare för text 3"/>
          <p:cNvSpPr>
            <a:spLocks noGrp="1"/>
          </p:cNvSpPr>
          <p:nvPr>
            <p:ph type="body" idx="22" hasCustomPrompt="1"/>
          </p:nvPr>
        </p:nvSpPr>
        <p:spPr>
          <a:xfrm>
            <a:off x="9539169" y="1160166"/>
            <a:ext cx="2096736" cy="355379"/>
          </a:xfrm>
          <a:prstGeom prst="rect">
            <a:avLst/>
          </a:prstGeom>
        </p:spPr>
        <p:txBody>
          <a:bodyPr lIns="0" tIns="0" rIns="72000" anchor="t">
            <a:noAutofit/>
          </a:bodyPr>
          <a:lstStyle>
            <a:lvl1pPr marL="0" indent="0" algn="ctr">
              <a:lnSpc>
                <a:spcPct val="100000"/>
              </a:lnSpc>
              <a:spcBef>
                <a:spcPts val="600"/>
              </a:spcBef>
              <a:buNone/>
              <a:defRPr sz="1600" b="1" baseline="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Insynsrådet</a:t>
            </a:r>
          </a:p>
        </p:txBody>
      </p:sp>
      <p:sp>
        <p:nvSpPr>
          <p:cNvPr id="14" name="Platshållare för text 2"/>
          <p:cNvSpPr>
            <a:spLocks noGrp="1"/>
          </p:cNvSpPr>
          <p:nvPr>
            <p:ph type="body" idx="21" hasCustomPrompt="1"/>
          </p:nvPr>
        </p:nvSpPr>
        <p:spPr>
          <a:xfrm>
            <a:off x="633719" y="1138257"/>
            <a:ext cx="3372694" cy="421018"/>
          </a:xfrm>
          <a:prstGeom prst="rect">
            <a:avLst/>
          </a:prstGeom>
        </p:spPr>
        <p:txBody>
          <a:bodyPr lIns="0" tIns="0" rIns="72000" anchor="t">
            <a:normAutofit/>
          </a:bodyPr>
          <a:lstStyle>
            <a:lvl1pPr marL="0" indent="0" algn="ctr">
              <a:lnSpc>
                <a:spcPct val="100000"/>
              </a:lnSpc>
              <a:spcBef>
                <a:spcPts val="600"/>
              </a:spcBef>
              <a:buNone/>
              <a:defRPr sz="2000" b="1" baseline="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GD Stab</a:t>
            </a:r>
          </a:p>
        </p:txBody>
      </p:sp>
      <p:sp>
        <p:nvSpPr>
          <p:cNvPr id="15" name="Platshållare för text 1"/>
          <p:cNvSpPr>
            <a:spLocks noGrp="1"/>
          </p:cNvSpPr>
          <p:nvPr>
            <p:ph type="subTitle" idx="1" hasCustomPrompt="1"/>
          </p:nvPr>
        </p:nvSpPr>
        <p:spPr>
          <a:xfrm>
            <a:off x="4356830" y="485963"/>
            <a:ext cx="3505766" cy="333941"/>
          </a:xfrm>
          <a:prstGeom prst="rect">
            <a:avLst/>
          </a:prstGeom>
        </p:spPr>
        <p:txBody>
          <a:bodyPr anchor="t">
            <a:noAutofit/>
          </a:bodyPr>
          <a:lstStyle>
            <a:lvl1pPr marL="0" indent="0" algn="ctr">
              <a:lnSpc>
                <a:spcPct val="100000"/>
              </a:lnSpc>
              <a:buNone/>
              <a:defRPr sz="2200" b="1"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sv-SE" dirty="0"/>
              <a:t>Generaldirektör</a:t>
            </a:r>
          </a:p>
        </p:txBody>
      </p:sp>
      <p:sp>
        <p:nvSpPr>
          <p:cNvPr id="2" name="Rubrik 1"/>
          <p:cNvSpPr>
            <a:spLocks noGrp="1"/>
          </p:cNvSpPr>
          <p:nvPr>
            <p:ph type="title"/>
          </p:nvPr>
        </p:nvSpPr>
        <p:spPr>
          <a:xfrm>
            <a:off x="3404790" y="6363401"/>
            <a:ext cx="8390773" cy="333362"/>
          </a:xfrm>
        </p:spPr>
        <p:txBody>
          <a:bodyPr rIns="0">
            <a:normAutofit/>
          </a:bodyPr>
          <a:lstStyle>
            <a:lvl1pPr algn="r">
              <a:defRPr sz="1800">
                <a:solidFill>
                  <a:schemeClr val="tx1"/>
                </a:solidFill>
              </a:defRPr>
            </a:lvl1pPr>
          </a:lstStyle>
          <a:p>
            <a:r>
              <a:rPr lang="sv-SE"/>
              <a:t>Klicka här för att ändra format</a:t>
            </a:r>
            <a:endParaRPr lang="sv-SE" dirty="0"/>
          </a:p>
        </p:txBody>
      </p:sp>
      <p:pic>
        <p:nvPicPr>
          <p:cNvPr id="60" name="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13744" y="6435633"/>
            <a:ext cx="1721038" cy="339503"/>
          </a:xfrm>
          <a:prstGeom prst="rect">
            <a:avLst/>
          </a:prstGeom>
        </p:spPr>
      </p:pic>
    </p:spTree>
    <p:extLst>
      <p:ext uri="{BB962C8B-B14F-4D97-AF65-F5344CB8AC3E}">
        <p14:creationId xmlns:p14="http://schemas.microsoft.com/office/powerpoint/2010/main" val="1215965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4. Organisation, turkos med svart text">
    <p:bg>
      <p:bgPr>
        <a:solidFill>
          <a:schemeClr val="bg1"/>
        </a:solidFill>
        <a:effectLst/>
      </p:bgPr>
    </p:bg>
    <p:spTree>
      <p:nvGrpSpPr>
        <p:cNvPr id="1" name=""/>
        <p:cNvGrpSpPr/>
        <p:nvPr/>
      </p:nvGrpSpPr>
      <p:grpSpPr>
        <a:xfrm>
          <a:off x="0" y="0"/>
          <a:ext cx="0" cy="0"/>
          <a:chOff x="0" y="0"/>
          <a:chExt cx="0" cy="0"/>
        </a:xfrm>
      </p:grpSpPr>
      <p:sp>
        <p:nvSpPr>
          <p:cNvPr id="30" name="Bar">
            <a:extLst>
              <a:ext uri="{FF2B5EF4-FFF2-40B4-BE49-F238E27FC236}">
                <a16:creationId xmlns:a16="http://schemas.microsoft.com/office/drawing/2014/main" id="{12423EB2-4A04-427F-BDA3-6FCAC4307B99}"/>
              </a:ext>
            </a:extLst>
          </p:cNvPr>
          <p:cNvSpPr/>
          <p:nvPr/>
        </p:nvSpPr>
        <p:spPr>
          <a:xfrm rot="5400000" flipV="1">
            <a:off x="-3372988" y="3369812"/>
            <a:ext cx="6861175" cy="115200"/>
          </a:xfrm>
          <a:prstGeom prst="rect">
            <a:avLst/>
          </a:pr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7" name="Rektangel 15"/>
          <p:cNvSpPr/>
          <p:nvPr userDrawn="1"/>
        </p:nvSpPr>
        <p:spPr>
          <a:xfrm>
            <a:off x="10895452" y="3110934"/>
            <a:ext cx="72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6" name="Rektangel 14"/>
          <p:cNvSpPr/>
          <p:nvPr userDrawn="1"/>
        </p:nvSpPr>
        <p:spPr>
          <a:xfrm>
            <a:off x="9099716" y="3096976"/>
            <a:ext cx="72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5" name="Rektangel 13"/>
          <p:cNvSpPr/>
          <p:nvPr userDrawn="1"/>
        </p:nvSpPr>
        <p:spPr>
          <a:xfrm>
            <a:off x="7248567" y="3112058"/>
            <a:ext cx="72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4" name="Rektangel 12"/>
          <p:cNvSpPr/>
          <p:nvPr userDrawn="1"/>
        </p:nvSpPr>
        <p:spPr>
          <a:xfrm>
            <a:off x="5418195" y="3131347"/>
            <a:ext cx="72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3" name="Rektangel 11"/>
          <p:cNvSpPr/>
          <p:nvPr userDrawn="1"/>
        </p:nvSpPr>
        <p:spPr>
          <a:xfrm>
            <a:off x="3625922" y="3131347"/>
            <a:ext cx="72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2" name="Rektangel 10"/>
          <p:cNvSpPr/>
          <p:nvPr userDrawn="1"/>
        </p:nvSpPr>
        <p:spPr>
          <a:xfrm>
            <a:off x="1818780" y="3131347"/>
            <a:ext cx="72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9" name="Rektangel 9"/>
          <p:cNvSpPr/>
          <p:nvPr userDrawn="1"/>
        </p:nvSpPr>
        <p:spPr>
          <a:xfrm>
            <a:off x="10901196" y="1689931"/>
            <a:ext cx="72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8" name="Rektangel 8"/>
          <p:cNvSpPr/>
          <p:nvPr userDrawn="1"/>
        </p:nvSpPr>
        <p:spPr>
          <a:xfrm>
            <a:off x="9105460" y="1689931"/>
            <a:ext cx="72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7" name="Rektangel 7"/>
          <p:cNvSpPr/>
          <p:nvPr userDrawn="1"/>
        </p:nvSpPr>
        <p:spPr>
          <a:xfrm>
            <a:off x="7254311" y="1689931"/>
            <a:ext cx="72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6" name="Rektangel 6"/>
          <p:cNvSpPr/>
          <p:nvPr userDrawn="1"/>
        </p:nvSpPr>
        <p:spPr>
          <a:xfrm>
            <a:off x="5423939" y="1689931"/>
            <a:ext cx="72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3" name="Rektangel 5"/>
          <p:cNvSpPr/>
          <p:nvPr userDrawn="1"/>
        </p:nvSpPr>
        <p:spPr>
          <a:xfrm>
            <a:off x="3631666" y="1689931"/>
            <a:ext cx="72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2" name="Rektangel 4"/>
          <p:cNvSpPr/>
          <p:nvPr userDrawn="1"/>
        </p:nvSpPr>
        <p:spPr>
          <a:xfrm>
            <a:off x="1824524" y="1689931"/>
            <a:ext cx="72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9" name="Rektangel 3"/>
          <p:cNvSpPr/>
          <p:nvPr userDrawn="1"/>
        </p:nvSpPr>
        <p:spPr>
          <a:xfrm>
            <a:off x="1827027" y="1666034"/>
            <a:ext cx="9144000" cy="64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8" name="Rektangel 2"/>
          <p:cNvSpPr/>
          <p:nvPr userDrawn="1"/>
        </p:nvSpPr>
        <p:spPr>
          <a:xfrm>
            <a:off x="4147474" y="1241183"/>
            <a:ext cx="1980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1"/>
          <p:cNvSpPr/>
          <p:nvPr userDrawn="1"/>
        </p:nvSpPr>
        <p:spPr>
          <a:xfrm>
            <a:off x="6073713" y="933140"/>
            <a:ext cx="72000" cy="7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70" name="Rak koppling 2"/>
          <p:cNvCxnSpPr/>
          <p:nvPr userDrawn="1"/>
        </p:nvCxnSpPr>
        <p:spPr>
          <a:xfrm flipV="1">
            <a:off x="9097908" y="1277183"/>
            <a:ext cx="1827618" cy="25040"/>
          </a:xfrm>
          <a:prstGeom prst="line">
            <a:avLst/>
          </a:prstGeom>
          <a:ln w="571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Rak koppling 1"/>
          <p:cNvCxnSpPr/>
          <p:nvPr userDrawn="1"/>
        </p:nvCxnSpPr>
        <p:spPr>
          <a:xfrm>
            <a:off x="9126609" y="933140"/>
            <a:ext cx="0" cy="380043"/>
          </a:xfrm>
          <a:prstGeom prst="line">
            <a:avLst/>
          </a:prstGeom>
          <a:ln w="571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3" name="Enheter"/>
          <p:cNvSpPr/>
          <p:nvPr userDrawn="1"/>
        </p:nvSpPr>
        <p:spPr>
          <a:xfrm>
            <a:off x="430924" y="3312978"/>
            <a:ext cx="480911" cy="2995748"/>
          </a:xfrm>
          <a:custGeom>
            <a:avLst/>
            <a:gdLst/>
            <a:ahLst/>
            <a:cxnLst/>
            <a:rect l="l" t="t" r="r" b="b"/>
            <a:pathLst>
              <a:path w="2753995" h="966469">
                <a:moveTo>
                  <a:pt x="0" y="966000"/>
                </a:moveTo>
                <a:lnTo>
                  <a:pt x="2753994" y="966000"/>
                </a:lnTo>
                <a:lnTo>
                  <a:pt x="2753994" y="0"/>
                </a:lnTo>
                <a:lnTo>
                  <a:pt x="0" y="0"/>
                </a:lnTo>
                <a:lnTo>
                  <a:pt x="0" y="966000"/>
                </a:lnTo>
                <a:close/>
              </a:path>
            </a:pathLst>
          </a:custGeom>
          <a:solidFill>
            <a:schemeClr val="tx2">
              <a:lumMod val="10000"/>
              <a:lumOff val="90000"/>
            </a:schemeClr>
          </a:solidFill>
        </p:spPr>
        <p:txBody>
          <a:bodyPr wrap="square" lIns="0" tIns="0" rIns="0" bIns="0" rtlCol="0"/>
          <a:lstStyle/>
          <a:p>
            <a:endParaRPr/>
          </a:p>
        </p:txBody>
      </p:sp>
      <p:sp>
        <p:nvSpPr>
          <p:cNvPr id="50" name="Avdelningar"/>
          <p:cNvSpPr/>
          <p:nvPr userDrawn="1"/>
        </p:nvSpPr>
        <p:spPr>
          <a:xfrm>
            <a:off x="427314" y="1846116"/>
            <a:ext cx="484521" cy="1315576"/>
          </a:xfrm>
          <a:custGeom>
            <a:avLst/>
            <a:gdLst/>
            <a:ahLst/>
            <a:cxnLst/>
            <a:rect l="l" t="t" r="r" b="b"/>
            <a:pathLst>
              <a:path w="2753995" h="966469">
                <a:moveTo>
                  <a:pt x="0" y="966000"/>
                </a:moveTo>
                <a:lnTo>
                  <a:pt x="2753994" y="966000"/>
                </a:lnTo>
                <a:lnTo>
                  <a:pt x="2753994" y="0"/>
                </a:lnTo>
                <a:lnTo>
                  <a:pt x="0" y="0"/>
                </a:lnTo>
                <a:lnTo>
                  <a:pt x="0" y="966000"/>
                </a:lnTo>
                <a:close/>
              </a:path>
            </a:pathLst>
          </a:custGeom>
          <a:solidFill>
            <a:schemeClr val="tx2">
              <a:lumMod val="10000"/>
              <a:lumOff val="90000"/>
            </a:schemeClr>
          </a:solidFill>
        </p:spPr>
        <p:txBody>
          <a:bodyPr wrap="square" lIns="0" tIns="0" rIns="0" bIns="0" rtlCol="0"/>
          <a:lstStyle/>
          <a:p>
            <a:endParaRPr/>
          </a:p>
        </p:txBody>
      </p:sp>
      <p:sp>
        <p:nvSpPr>
          <p:cNvPr id="65" name="Turkos 15"/>
          <p:cNvSpPr/>
          <p:nvPr userDrawn="1"/>
        </p:nvSpPr>
        <p:spPr>
          <a:xfrm>
            <a:off x="10106971" y="3312976"/>
            <a:ext cx="1728000" cy="2995747"/>
          </a:xfrm>
          <a:custGeom>
            <a:avLst/>
            <a:gdLst/>
            <a:ahLst/>
            <a:cxnLst/>
            <a:rect l="l" t="t" r="r" b="b"/>
            <a:pathLst>
              <a:path w="2753995" h="966469">
                <a:moveTo>
                  <a:pt x="0" y="966000"/>
                </a:moveTo>
                <a:lnTo>
                  <a:pt x="2753994" y="966000"/>
                </a:lnTo>
                <a:lnTo>
                  <a:pt x="2753994" y="0"/>
                </a:lnTo>
                <a:lnTo>
                  <a:pt x="0" y="0"/>
                </a:lnTo>
                <a:lnTo>
                  <a:pt x="0" y="966000"/>
                </a:lnTo>
                <a:close/>
              </a:path>
            </a:pathLst>
          </a:custGeom>
          <a:solidFill>
            <a:srgbClr val="D3EAE9"/>
          </a:solidFill>
        </p:spPr>
        <p:txBody>
          <a:bodyPr wrap="square" lIns="0" tIns="0" rIns="0" bIns="0" rtlCol="0"/>
          <a:lstStyle/>
          <a:p>
            <a:endParaRPr/>
          </a:p>
        </p:txBody>
      </p:sp>
      <p:sp>
        <p:nvSpPr>
          <p:cNvPr id="64" name="Turkos 14"/>
          <p:cNvSpPr/>
          <p:nvPr userDrawn="1"/>
        </p:nvSpPr>
        <p:spPr>
          <a:xfrm>
            <a:off x="8283717" y="3319327"/>
            <a:ext cx="1728000" cy="2995747"/>
          </a:xfrm>
          <a:custGeom>
            <a:avLst/>
            <a:gdLst/>
            <a:ahLst/>
            <a:cxnLst/>
            <a:rect l="l" t="t" r="r" b="b"/>
            <a:pathLst>
              <a:path w="2753995" h="966469">
                <a:moveTo>
                  <a:pt x="0" y="966000"/>
                </a:moveTo>
                <a:lnTo>
                  <a:pt x="2753994" y="966000"/>
                </a:lnTo>
                <a:lnTo>
                  <a:pt x="2753994" y="0"/>
                </a:lnTo>
                <a:lnTo>
                  <a:pt x="0" y="0"/>
                </a:lnTo>
                <a:lnTo>
                  <a:pt x="0" y="966000"/>
                </a:lnTo>
                <a:close/>
              </a:path>
            </a:pathLst>
          </a:custGeom>
          <a:solidFill>
            <a:srgbClr val="D3EAE9"/>
          </a:solidFill>
        </p:spPr>
        <p:txBody>
          <a:bodyPr wrap="square" lIns="0" tIns="0" rIns="0" bIns="0" rtlCol="0"/>
          <a:lstStyle/>
          <a:p>
            <a:endParaRPr/>
          </a:p>
        </p:txBody>
      </p:sp>
      <p:sp>
        <p:nvSpPr>
          <p:cNvPr id="57" name="Turkos 13"/>
          <p:cNvSpPr/>
          <p:nvPr userDrawn="1"/>
        </p:nvSpPr>
        <p:spPr>
          <a:xfrm>
            <a:off x="6468163" y="3312977"/>
            <a:ext cx="1728000" cy="2995747"/>
          </a:xfrm>
          <a:custGeom>
            <a:avLst/>
            <a:gdLst/>
            <a:ahLst/>
            <a:cxnLst/>
            <a:rect l="l" t="t" r="r" b="b"/>
            <a:pathLst>
              <a:path w="2753995" h="966469">
                <a:moveTo>
                  <a:pt x="0" y="966000"/>
                </a:moveTo>
                <a:lnTo>
                  <a:pt x="2753994" y="966000"/>
                </a:lnTo>
                <a:lnTo>
                  <a:pt x="2753994" y="0"/>
                </a:lnTo>
                <a:lnTo>
                  <a:pt x="0" y="0"/>
                </a:lnTo>
                <a:lnTo>
                  <a:pt x="0" y="966000"/>
                </a:lnTo>
                <a:close/>
              </a:path>
            </a:pathLst>
          </a:custGeom>
          <a:solidFill>
            <a:srgbClr val="D3EAE9"/>
          </a:solidFill>
        </p:spPr>
        <p:txBody>
          <a:bodyPr wrap="square" lIns="0" tIns="0" rIns="0" bIns="0" rtlCol="0"/>
          <a:lstStyle/>
          <a:p>
            <a:endParaRPr/>
          </a:p>
        </p:txBody>
      </p:sp>
      <p:sp>
        <p:nvSpPr>
          <p:cNvPr id="56" name="Turkos 12"/>
          <p:cNvSpPr/>
          <p:nvPr userDrawn="1"/>
        </p:nvSpPr>
        <p:spPr>
          <a:xfrm>
            <a:off x="4642677" y="3312978"/>
            <a:ext cx="1728000" cy="2995747"/>
          </a:xfrm>
          <a:custGeom>
            <a:avLst/>
            <a:gdLst/>
            <a:ahLst/>
            <a:cxnLst/>
            <a:rect l="l" t="t" r="r" b="b"/>
            <a:pathLst>
              <a:path w="2753995" h="966469">
                <a:moveTo>
                  <a:pt x="0" y="966000"/>
                </a:moveTo>
                <a:lnTo>
                  <a:pt x="2753994" y="966000"/>
                </a:lnTo>
                <a:lnTo>
                  <a:pt x="2753994" y="0"/>
                </a:lnTo>
                <a:lnTo>
                  <a:pt x="0" y="0"/>
                </a:lnTo>
                <a:lnTo>
                  <a:pt x="0" y="966000"/>
                </a:lnTo>
                <a:close/>
              </a:path>
            </a:pathLst>
          </a:custGeom>
          <a:solidFill>
            <a:srgbClr val="D3EAE9"/>
          </a:solidFill>
        </p:spPr>
        <p:txBody>
          <a:bodyPr wrap="square" lIns="0" tIns="0" rIns="0" bIns="0" rtlCol="0"/>
          <a:lstStyle/>
          <a:p>
            <a:endParaRPr/>
          </a:p>
        </p:txBody>
      </p:sp>
      <p:sp>
        <p:nvSpPr>
          <p:cNvPr id="34" name="Turkos 11"/>
          <p:cNvSpPr/>
          <p:nvPr/>
        </p:nvSpPr>
        <p:spPr>
          <a:xfrm>
            <a:off x="2819423" y="1851029"/>
            <a:ext cx="1728000" cy="1326649"/>
          </a:xfrm>
          <a:custGeom>
            <a:avLst/>
            <a:gdLst/>
            <a:ahLst/>
            <a:cxnLst/>
            <a:rect l="l" t="t" r="r" b="b"/>
            <a:pathLst>
              <a:path w="2753995" h="966469">
                <a:moveTo>
                  <a:pt x="0" y="966000"/>
                </a:moveTo>
                <a:lnTo>
                  <a:pt x="2753995" y="966000"/>
                </a:lnTo>
                <a:lnTo>
                  <a:pt x="2753995" y="0"/>
                </a:lnTo>
                <a:lnTo>
                  <a:pt x="0" y="0"/>
                </a:lnTo>
                <a:lnTo>
                  <a:pt x="0" y="966000"/>
                </a:lnTo>
                <a:close/>
              </a:path>
            </a:pathLst>
          </a:custGeom>
          <a:solidFill>
            <a:srgbClr val="D3EAE9"/>
          </a:solidFill>
        </p:spPr>
        <p:txBody>
          <a:bodyPr wrap="square" lIns="0" tIns="0" rIns="0" bIns="0" rtlCol="0"/>
          <a:lstStyle/>
          <a:p>
            <a:endParaRPr/>
          </a:p>
        </p:txBody>
      </p:sp>
      <p:sp>
        <p:nvSpPr>
          <p:cNvPr id="55" name="Turkos 10"/>
          <p:cNvSpPr/>
          <p:nvPr userDrawn="1"/>
        </p:nvSpPr>
        <p:spPr>
          <a:xfrm>
            <a:off x="2819423" y="3312978"/>
            <a:ext cx="1728000" cy="2995747"/>
          </a:xfrm>
          <a:custGeom>
            <a:avLst/>
            <a:gdLst/>
            <a:ahLst/>
            <a:cxnLst/>
            <a:rect l="l" t="t" r="r" b="b"/>
            <a:pathLst>
              <a:path w="2753995" h="966469">
                <a:moveTo>
                  <a:pt x="0" y="966000"/>
                </a:moveTo>
                <a:lnTo>
                  <a:pt x="2753994" y="966000"/>
                </a:lnTo>
                <a:lnTo>
                  <a:pt x="2753994" y="0"/>
                </a:lnTo>
                <a:lnTo>
                  <a:pt x="0" y="0"/>
                </a:lnTo>
                <a:lnTo>
                  <a:pt x="0" y="966000"/>
                </a:lnTo>
                <a:close/>
              </a:path>
            </a:pathLst>
          </a:custGeom>
          <a:solidFill>
            <a:srgbClr val="D3EAE9"/>
          </a:solidFill>
        </p:spPr>
        <p:txBody>
          <a:bodyPr wrap="square" lIns="0" tIns="0" rIns="0" bIns="0" rtlCol="0"/>
          <a:lstStyle/>
          <a:p>
            <a:endParaRPr/>
          </a:p>
        </p:txBody>
      </p:sp>
      <p:sp>
        <p:nvSpPr>
          <p:cNvPr id="54" name="Turkos 9"/>
          <p:cNvSpPr/>
          <p:nvPr userDrawn="1"/>
        </p:nvSpPr>
        <p:spPr>
          <a:xfrm>
            <a:off x="1003364" y="3312978"/>
            <a:ext cx="1728000" cy="2995747"/>
          </a:xfrm>
          <a:custGeom>
            <a:avLst/>
            <a:gdLst/>
            <a:ahLst/>
            <a:cxnLst/>
            <a:rect l="l" t="t" r="r" b="b"/>
            <a:pathLst>
              <a:path w="2753995" h="966469">
                <a:moveTo>
                  <a:pt x="0" y="966000"/>
                </a:moveTo>
                <a:lnTo>
                  <a:pt x="2753994" y="966000"/>
                </a:lnTo>
                <a:lnTo>
                  <a:pt x="2753994" y="0"/>
                </a:lnTo>
                <a:lnTo>
                  <a:pt x="0" y="0"/>
                </a:lnTo>
                <a:lnTo>
                  <a:pt x="0" y="966000"/>
                </a:lnTo>
                <a:close/>
              </a:path>
            </a:pathLst>
          </a:custGeom>
          <a:solidFill>
            <a:srgbClr val="D3EAE9"/>
          </a:solidFill>
        </p:spPr>
        <p:txBody>
          <a:bodyPr wrap="square" lIns="0" tIns="0" rIns="0" bIns="0" rtlCol="0"/>
          <a:lstStyle/>
          <a:p>
            <a:endParaRPr/>
          </a:p>
        </p:txBody>
      </p:sp>
      <p:sp>
        <p:nvSpPr>
          <p:cNvPr id="44" name="Turkos 8"/>
          <p:cNvSpPr/>
          <p:nvPr userDrawn="1"/>
        </p:nvSpPr>
        <p:spPr>
          <a:xfrm>
            <a:off x="10112439" y="1851030"/>
            <a:ext cx="1728000" cy="1310662"/>
          </a:xfrm>
          <a:prstGeom prst="rect">
            <a:avLst/>
          </a:prstGeom>
          <a:solidFill>
            <a:srgbClr val="D3EAE9"/>
          </a:solidFill>
        </p:spPr>
        <p:txBody>
          <a:bodyPr wrap="square" lIns="0" tIns="0" rIns="0" bIns="0" rtlCol="0"/>
          <a:lstStyle/>
          <a:p>
            <a:pPr lvl="0"/>
            <a:endParaRPr lang="sv-SE">
              <a:solidFill>
                <a:schemeClr val="tx1"/>
              </a:solidFill>
            </a:endParaRPr>
          </a:p>
        </p:txBody>
      </p:sp>
      <p:sp>
        <p:nvSpPr>
          <p:cNvPr id="4" name="Turkos 7"/>
          <p:cNvSpPr/>
          <p:nvPr/>
        </p:nvSpPr>
        <p:spPr>
          <a:xfrm>
            <a:off x="8289185" y="1851029"/>
            <a:ext cx="1728000" cy="1310663"/>
          </a:xfrm>
          <a:prstGeom prst="rect">
            <a:avLst/>
          </a:prstGeom>
          <a:solidFill>
            <a:srgbClr val="D3EAE9"/>
          </a:solidFill>
        </p:spPr>
        <p:txBody>
          <a:bodyPr wrap="square" lIns="0" tIns="0" rIns="0" bIns="0" rtlCol="0"/>
          <a:lstStyle/>
          <a:p>
            <a:pPr lvl="0"/>
            <a:endParaRPr lang="sv-SE">
              <a:solidFill>
                <a:schemeClr val="tx1"/>
              </a:solidFill>
            </a:endParaRPr>
          </a:p>
        </p:txBody>
      </p:sp>
      <p:sp>
        <p:nvSpPr>
          <p:cNvPr id="32" name="Turkos 6"/>
          <p:cNvSpPr/>
          <p:nvPr/>
        </p:nvSpPr>
        <p:spPr>
          <a:xfrm>
            <a:off x="6465931" y="1851029"/>
            <a:ext cx="1728000" cy="1310663"/>
          </a:xfrm>
          <a:custGeom>
            <a:avLst/>
            <a:gdLst/>
            <a:ahLst/>
            <a:cxnLst/>
            <a:rect l="l" t="t" r="r" b="b"/>
            <a:pathLst>
              <a:path w="2753995" h="966469">
                <a:moveTo>
                  <a:pt x="0" y="966000"/>
                </a:moveTo>
                <a:lnTo>
                  <a:pt x="2753995" y="966000"/>
                </a:lnTo>
                <a:lnTo>
                  <a:pt x="2753995" y="0"/>
                </a:lnTo>
                <a:lnTo>
                  <a:pt x="0" y="0"/>
                </a:lnTo>
                <a:lnTo>
                  <a:pt x="0" y="966000"/>
                </a:lnTo>
                <a:close/>
              </a:path>
            </a:pathLst>
          </a:custGeom>
          <a:solidFill>
            <a:srgbClr val="D3EAE9"/>
          </a:solidFill>
          <a:ln>
            <a:noFill/>
          </a:ln>
        </p:spPr>
        <p:txBody>
          <a:bodyPr wrap="square" lIns="0" tIns="0" rIns="0" bIns="0" rtlCol="0"/>
          <a:lstStyle/>
          <a:p>
            <a:endParaRPr/>
          </a:p>
        </p:txBody>
      </p:sp>
      <p:sp>
        <p:nvSpPr>
          <p:cNvPr id="33" name="Turkos 5"/>
          <p:cNvSpPr/>
          <p:nvPr/>
        </p:nvSpPr>
        <p:spPr>
          <a:xfrm>
            <a:off x="4642677" y="1851029"/>
            <a:ext cx="1728000" cy="1326649"/>
          </a:xfrm>
          <a:custGeom>
            <a:avLst/>
            <a:gdLst/>
            <a:ahLst/>
            <a:cxnLst/>
            <a:rect l="l" t="t" r="r" b="b"/>
            <a:pathLst>
              <a:path w="2753995" h="966469">
                <a:moveTo>
                  <a:pt x="0" y="966000"/>
                </a:moveTo>
                <a:lnTo>
                  <a:pt x="2753995" y="966000"/>
                </a:lnTo>
                <a:lnTo>
                  <a:pt x="2753995" y="0"/>
                </a:lnTo>
                <a:lnTo>
                  <a:pt x="0" y="0"/>
                </a:lnTo>
                <a:lnTo>
                  <a:pt x="0" y="966000"/>
                </a:lnTo>
                <a:close/>
              </a:path>
            </a:pathLst>
          </a:custGeom>
          <a:solidFill>
            <a:srgbClr val="D3EAE9"/>
          </a:solidFill>
        </p:spPr>
        <p:txBody>
          <a:bodyPr wrap="square" lIns="0" tIns="0" rIns="0" bIns="0" rtlCol="0"/>
          <a:lstStyle/>
          <a:p>
            <a:endParaRPr/>
          </a:p>
        </p:txBody>
      </p:sp>
      <p:sp>
        <p:nvSpPr>
          <p:cNvPr id="35" name="Turkos 3"/>
          <p:cNvSpPr/>
          <p:nvPr userDrawn="1"/>
        </p:nvSpPr>
        <p:spPr>
          <a:xfrm>
            <a:off x="996169" y="1851029"/>
            <a:ext cx="1728000" cy="1326649"/>
          </a:xfrm>
          <a:custGeom>
            <a:avLst/>
            <a:gdLst/>
            <a:ahLst/>
            <a:cxnLst/>
            <a:rect l="l" t="t" r="r" b="b"/>
            <a:pathLst>
              <a:path w="2753995" h="966469">
                <a:moveTo>
                  <a:pt x="0" y="966000"/>
                </a:moveTo>
                <a:lnTo>
                  <a:pt x="2753994" y="966000"/>
                </a:lnTo>
                <a:lnTo>
                  <a:pt x="2753994" y="0"/>
                </a:lnTo>
                <a:lnTo>
                  <a:pt x="0" y="0"/>
                </a:lnTo>
                <a:lnTo>
                  <a:pt x="0" y="966000"/>
                </a:lnTo>
                <a:close/>
              </a:path>
            </a:pathLst>
          </a:custGeom>
          <a:solidFill>
            <a:srgbClr val="D3EAE9"/>
          </a:solidFill>
        </p:spPr>
        <p:txBody>
          <a:bodyPr wrap="square" lIns="0" tIns="0" rIns="0" bIns="0" rtlCol="0"/>
          <a:lstStyle/>
          <a:p>
            <a:endParaRPr/>
          </a:p>
        </p:txBody>
      </p:sp>
      <p:sp>
        <p:nvSpPr>
          <p:cNvPr id="37" name="Turkos 2"/>
          <p:cNvSpPr txBox="1"/>
          <p:nvPr/>
        </p:nvSpPr>
        <p:spPr>
          <a:xfrm>
            <a:off x="430924" y="1007183"/>
            <a:ext cx="3716550" cy="540000"/>
          </a:xfrm>
          <a:prstGeom prst="rect">
            <a:avLst/>
          </a:prstGeom>
          <a:solidFill>
            <a:srgbClr val="D3EAE9"/>
          </a:solidFill>
        </p:spPr>
        <p:txBody>
          <a:bodyPr vert="horz" wrap="square" lIns="0" tIns="156210" rIns="0" bIns="0" rtlCol="0">
            <a:spAutoFit/>
          </a:bodyPr>
          <a:lstStyle/>
          <a:p>
            <a:pPr algn="ctr">
              <a:lnSpc>
                <a:spcPct val="100000"/>
              </a:lnSpc>
              <a:spcBef>
                <a:spcPts val="1230"/>
              </a:spcBef>
            </a:pPr>
            <a:endParaRPr sz="2400" dirty="0">
              <a:latin typeface="+mj-lt"/>
              <a:cs typeface="Calibri" panose="020F0502020204030204" pitchFamily="34" charset="0"/>
            </a:endParaRPr>
          </a:p>
        </p:txBody>
      </p:sp>
      <p:sp>
        <p:nvSpPr>
          <p:cNvPr id="38" name="Turkos 1"/>
          <p:cNvSpPr txBox="1"/>
          <p:nvPr/>
        </p:nvSpPr>
        <p:spPr>
          <a:xfrm>
            <a:off x="423863" y="357140"/>
            <a:ext cx="11371700" cy="576000"/>
          </a:xfrm>
          <a:prstGeom prst="rect">
            <a:avLst/>
          </a:prstGeom>
          <a:solidFill>
            <a:srgbClr val="D3EAE9"/>
          </a:solidFill>
        </p:spPr>
        <p:txBody>
          <a:bodyPr vert="horz" wrap="square" lIns="0" tIns="156210" rIns="0" bIns="0" rtlCol="0">
            <a:spAutoFit/>
          </a:bodyPr>
          <a:lstStyle/>
          <a:p>
            <a:pPr algn="ctr">
              <a:lnSpc>
                <a:spcPct val="100000"/>
              </a:lnSpc>
              <a:spcBef>
                <a:spcPts val="1230"/>
              </a:spcBef>
            </a:pPr>
            <a:endParaRPr sz="2400" dirty="0">
              <a:latin typeface="+mj-lt"/>
              <a:cs typeface="Calibri" panose="020F0502020204030204" pitchFamily="34" charset="0"/>
            </a:endParaRPr>
          </a:p>
        </p:txBody>
      </p:sp>
      <p:sp>
        <p:nvSpPr>
          <p:cNvPr id="36" name="Insynsrådet"/>
          <p:cNvSpPr txBox="1"/>
          <p:nvPr/>
        </p:nvSpPr>
        <p:spPr>
          <a:xfrm>
            <a:off x="9428888" y="1007183"/>
            <a:ext cx="2348077" cy="540000"/>
          </a:xfrm>
          <a:prstGeom prst="rect">
            <a:avLst/>
          </a:prstGeom>
          <a:solidFill>
            <a:schemeClr val="bg1">
              <a:lumMod val="85000"/>
            </a:schemeClr>
          </a:solidFill>
          <a:ln w="19050">
            <a:solidFill>
              <a:schemeClr val="tx1"/>
            </a:solidFill>
            <a:prstDash val="sysDot"/>
          </a:ln>
        </p:spPr>
        <p:txBody>
          <a:bodyPr vert="horz" wrap="square" lIns="0" tIns="156210" rIns="0" bIns="0" rtlCol="0">
            <a:spAutoFit/>
          </a:bodyPr>
          <a:lstStyle/>
          <a:p>
            <a:pPr marL="1289685">
              <a:lnSpc>
                <a:spcPct val="100000"/>
              </a:lnSpc>
              <a:spcBef>
                <a:spcPts val="1230"/>
              </a:spcBef>
            </a:pPr>
            <a:endParaRPr sz="2400" dirty="0">
              <a:latin typeface="+mj-lt"/>
              <a:cs typeface="Calibri" panose="020F0502020204030204" pitchFamily="34" charset="0"/>
            </a:endParaRPr>
          </a:p>
        </p:txBody>
      </p:sp>
      <p:sp>
        <p:nvSpPr>
          <p:cNvPr id="7" name="Platshållare för enheter"/>
          <p:cNvSpPr>
            <a:spLocks noGrp="1"/>
          </p:cNvSpPr>
          <p:nvPr>
            <p:ph type="body" sz="quarter" idx="38" hasCustomPrompt="1"/>
          </p:nvPr>
        </p:nvSpPr>
        <p:spPr>
          <a:xfrm rot="5400000">
            <a:off x="-135344" y="4235050"/>
            <a:ext cx="1583504" cy="202067"/>
          </a:xfrm>
        </p:spPr>
        <p:txBody>
          <a:bodyPr>
            <a:normAutofit/>
          </a:bodyPr>
          <a:lstStyle>
            <a:lvl1pPr>
              <a:defRPr sz="1200" b="1" baseline="0">
                <a:solidFill>
                  <a:schemeClr val="tx1"/>
                </a:solidFill>
                <a:latin typeface="+mj-lt"/>
              </a:defRPr>
            </a:lvl1pPr>
          </a:lstStyle>
          <a:p>
            <a:pPr lvl="0"/>
            <a:r>
              <a:rPr lang="sv-SE" sz="1200" b="1" dirty="0">
                <a:latin typeface="+mj-lt"/>
              </a:rPr>
              <a:t>Enheter</a:t>
            </a:r>
            <a:endParaRPr lang="sv-SE" dirty="0"/>
          </a:p>
        </p:txBody>
      </p:sp>
      <p:sp>
        <p:nvSpPr>
          <p:cNvPr id="47" name="Platshållare avdelningar"/>
          <p:cNvSpPr>
            <a:spLocks noGrp="1"/>
          </p:cNvSpPr>
          <p:nvPr>
            <p:ph type="body" sz="quarter" idx="39" hasCustomPrompt="1"/>
          </p:nvPr>
        </p:nvSpPr>
        <p:spPr>
          <a:xfrm rot="5400000">
            <a:off x="85217" y="2505453"/>
            <a:ext cx="1142383" cy="202067"/>
          </a:xfrm>
        </p:spPr>
        <p:txBody>
          <a:bodyPr>
            <a:normAutofit/>
          </a:bodyPr>
          <a:lstStyle>
            <a:lvl1pPr>
              <a:defRPr sz="1200" b="1" baseline="0">
                <a:solidFill>
                  <a:schemeClr val="tx1"/>
                </a:solidFill>
                <a:latin typeface="+mj-lt"/>
              </a:defRPr>
            </a:lvl1pPr>
          </a:lstStyle>
          <a:p>
            <a:pPr lvl="0"/>
            <a:r>
              <a:rPr lang="sv-SE" sz="1200" b="1" dirty="0">
                <a:latin typeface="+mj-lt"/>
              </a:rPr>
              <a:t>Avdelningar</a:t>
            </a:r>
            <a:endParaRPr lang="sv-SE" dirty="0"/>
          </a:p>
        </p:txBody>
      </p:sp>
      <p:sp>
        <p:nvSpPr>
          <p:cNvPr id="46" name="Platshållare för text 15"/>
          <p:cNvSpPr>
            <a:spLocks noGrp="1"/>
          </p:cNvSpPr>
          <p:nvPr>
            <p:ph type="body" sz="quarter" idx="37" hasCustomPrompt="1"/>
          </p:nvPr>
        </p:nvSpPr>
        <p:spPr>
          <a:xfrm>
            <a:off x="10211563" y="3470243"/>
            <a:ext cx="1584000" cy="2725222"/>
          </a:xfrm>
          <a:prstGeom prst="rect">
            <a:avLst/>
          </a:prstGeom>
        </p:spPr>
        <p:txBody>
          <a:bodyPr>
            <a:normAutofit/>
          </a:bodyPr>
          <a:lstStyle>
            <a:lvl1pPr marL="144000" indent="-144000">
              <a:spcAft>
                <a:spcPts val="200"/>
              </a:spcAft>
              <a:buClr>
                <a:schemeClr val="tx1"/>
              </a:buClr>
              <a:buSzPct val="75000"/>
              <a:buFont typeface="Arial" panose="020B0604020202020204" pitchFamily="34" charset="0"/>
              <a:buChar char="►"/>
              <a:defRPr sz="1300">
                <a:solidFill>
                  <a:schemeClr val="tx1"/>
                </a:solidFill>
              </a:defRPr>
            </a:lvl1pPr>
          </a:lstStyle>
          <a:p>
            <a:pPr lvl="0"/>
            <a:r>
              <a:rPr lang="sv-SE" dirty="0"/>
              <a:t>Enhet</a:t>
            </a:r>
          </a:p>
        </p:txBody>
      </p:sp>
      <p:sp>
        <p:nvSpPr>
          <p:cNvPr id="29" name="Platshållare för text 14"/>
          <p:cNvSpPr>
            <a:spLocks noGrp="1"/>
          </p:cNvSpPr>
          <p:nvPr>
            <p:ph type="body" sz="quarter" idx="35" hasCustomPrompt="1"/>
          </p:nvPr>
        </p:nvSpPr>
        <p:spPr>
          <a:xfrm>
            <a:off x="8379778" y="3448239"/>
            <a:ext cx="1584000" cy="2725222"/>
          </a:xfrm>
          <a:prstGeom prst="rect">
            <a:avLst/>
          </a:prstGeom>
        </p:spPr>
        <p:txBody>
          <a:bodyPr>
            <a:normAutofit/>
          </a:bodyPr>
          <a:lstStyle>
            <a:lvl1pPr marL="144000" indent="-144000">
              <a:spcAft>
                <a:spcPts val="200"/>
              </a:spcAft>
              <a:buClr>
                <a:schemeClr val="tx1"/>
              </a:buClr>
              <a:buSzPct val="75000"/>
              <a:buFont typeface="Arial" panose="020B0604020202020204" pitchFamily="34" charset="0"/>
              <a:buChar char="►"/>
              <a:defRPr sz="1300">
                <a:solidFill>
                  <a:schemeClr val="tx1"/>
                </a:solidFill>
              </a:defRPr>
            </a:lvl1pPr>
          </a:lstStyle>
          <a:p>
            <a:pPr lvl="0"/>
            <a:r>
              <a:rPr lang="sv-SE" dirty="0"/>
              <a:t>Enhet</a:t>
            </a:r>
          </a:p>
        </p:txBody>
      </p:sp>
      <p:sp>
        <p:nvSpPr>
          <p:cNvPr id="27" name="Platshållare för text 13"/>
          <p:cNvSpPr>
            <a:spLocks noGrp="1"/>
          </p:cNvSpPr>
          <p:nvPr>
            <p:ph type="body" sz="quarter" idx="30" hasCustomPrompt="1"/>
          </p:nvPr>
        </p:nvSpPr>
        <p:spPr>
          <a:xfrm>
            <a:off x="6555717" y="3470243"/>
            <a:ext cx="1584000" cy="2692656"/>
          </a:xfrm>
          <a:prstGeom prst="rect">
            <a:avLst/>
          </a:prstGeom>
        </p:spPr>
        <p:txBody>
          <a:bodyPr>
            <a:normAutofit/>
          </a:bodyPr>
          <a:lstStyle>
            <a:lvl1pPr marL="144000" indent="-144000">
              <a:spcAft>
                <a:spcPts val="200"/>
              </a:spcAft>
              <a:buClr>
                <a:schemeClr val="tx1"/>
              </a:buClr>
              <a:buSzPct val="75000"/>
              <a:buFont typeface="Arial" panose="020B0604020202020204" pitchFamily="34" charset="0"/>
              <a:buChar char="►"/>
              <a:defRPr sz="1300">
                <a:solidFill>
                  <a:schemeClr val="tx1"/>
                </a:solidFill>
              </a:defRPr>
            </a:lvl1pPr>
          </a:lstStyle>
          <a:p>
            <a:pPr lvl="0"/>
            <a:r>
              <a:rPr lang="sv-SE" dirty="0"/>
              <a:t>Enhet</a:t>
            </a:r>
          </a:p>
        </p:txBody>
      </p:sp>
      <p:sp>
        <p:nvSpPr>
          <p:cNvPr id="26" name="Platshållare för text 12"/>
          <p:cNvSpPr>
            <a:spLocks noGrp="1"/>
          </p:cNvSpPr>
          <p:nvPr>
            <p:ph type="body" sz="quarter" idx="29" hasCustomPrompt="1"/>
          </p:nvPr>
        </p:nvSpPr>
        <p:spPr>
          <a:xfrm>
            <a:off x="4731476" y="3470243"/>
            <a:ext cx="1641600" cy="2692656"/>
          </a:xfrm>
          <a:prstGeom prst="rect">
            <a:avLst/>
          </a:prstGeom>
        </p:spPr>
        <p:txBody>
          <a:bodyPr>
            <a:normAutofit/>
          </a:bodyPr>
          <a:lstStyle>
            <a:lvl1pPr marL="144000" indent="-144000">
              <a:spcAft>
                <a:spcPts val="200"/>
              </a:spcAft>
              <a:buClr>
                <a:schemeClr val="tx1"/>
              </a:buClr>
              <a:buSzPct val="75000"/>
              <a:buFont typeface="Arial" panose="020B0604020202020204" pitchFamily="34" charset="0"/>
              <a:buChar char="►"/>
              <a:defRPr sz="1300">
                <a:solidFill>
                  <a:schemeClr val="tx1"/>
                </a:solidFill>
              </a:defRPr>
            </a:lvl1pPr>
          </a:lstStyle>
          <a:p>
            <a:pPr lvl="0"/>
            <a:r>
              <a:rPr lang="sv-SE" dirty="0"/>
              <a:t>Enhet</a:t>
            </a:r>
          </a:p>
        </p:txBody>
      </p:sp>
      <p:sp>
        <p:nvSpPr>
          <p:cNvPr id="25" name="Platshållare för text 11"/>
          <p:cNvSpPr>
            <a:spLocks noGrp="1"/>
          </p:cNvSpPr>
          <p:nvPr>
            <p:ph type="body" sz="quarter" idx="28" hasCustomPrompt="1"/>
          </p:nvPr>
        </p:nvSpPr>
        <p:spPr>
          <a:xfrm>
            <a:off x="2915417" y="3470243"/>
            <a:ext cx="1584000" cy="2692656"/>
          </a:xfrm>
          <a:prstGeom prst="rect">
            <a:avLst/>
          </a:prstGeom>
        </p:spPr>
        <p:txBody>
          <a:bodyPr>
            <a:normAutofit/>
          </a:bodyPr>
          <a:lstStyle>
            <a:lvl1pPr marL="144000" indent="-144000">
              <a:spcAft>
                <a:spcPts val="200"/>
              </a:spcAft>
              <a:buClr>
                <a:schemeClr val="tx1"/>
              </a:buClr>
              <a:buSzPct val="75000"/>
              <a:buFont typeface="Arial" panose="020B0604020202020204" pitchFamily="34" charset="0"/>
              <a:buChar char="►"/>
              <a:defRPr lang="sv-SE" sz="1300" kern="1200" baseline="0" dirty="0">
                <a:solidFill>
                  <a:schemeClr val="tx1"/>
                </a:solidFill>
                <a:latin typeface="+mn-lt"/>
                <a:ea typeface="+mn-ea"/>
                <a:cs typeface="+mn-cs"/>
              </a:defRPr>
            </a:lvl1pPr>
          </a:lstStyle>
          <a:p>
            <a:pPr lvl="0"/>
            <a:r>
              <a:rPr lang="sv-SE" dirty="0"/>
              <a:t>Enhet</a:t>
            </a:r>
          </a:p>
        </p:txBody>
      </p:sp>
      <p:sp>
        <p:nvSpPr>
          <p:cNvPr id="24" name="Platshållare för text 10"/>
          <p:cNvSpPr>
            <a:spLocks noGrp="1"/>
          </p:cNvSpPr>
          <p:nvPr>
            <p:ph type="body" sz="quarter" idx="27" hasCustomPrompt="1"/>
          </p:nvPr>
        </p:nvSpPr>
        <p:spPr>
          <a:xfrm>
            <a:off x="1100260" y="3470243"/>
            <a:ext cx="1584000" cy="2692655"/>
          </a:xfrm>
          <a:prstGeom prst="rect">
            <a:avLst/>
          </a:prstGeom>
        </p:spPr>
        <p:txBody>
          <a:bodyPr>
            <a:normAutofit/>
          </a:bodyPr>
          <a:lstStyle>
            <a:lvl1pPr marL="144000" indent="-144000">
              <a:spcAft>
                <a:spcPts val="200"/>
              </a:spcAft>
              <a:buClr>
                <a:schemeClr val="tx1"/>
              </a:buClr>
              <a:buSzPct val="75000"/>
              <a:buFont typeface="Arial" panose="020B0604020202020204" pitchFamily="34" charset="0"/>
              <a:buChar char="►"/>
              <a:defRPr lang="sv-SE" sz="1300" kern="1200" baseline="0" dirty="0">
                <a:solidFill>
                  <a:schemeClr val="tx1"/>
                </a:solidFill>
                <a:latin typeface="+mn-lt"/>
                <a:ea typeface="+mn-ea"/>
                <a:cs typeface="+mn-cs"/>
              </a:defRPr>
            </a:lvl1pPr>
          </a:lstStyle>
          <a:p>
            <a:pPr lvl="0"/>
            <a:r>
              <a:rPr lang="sv-SE" dirty="0"/>
              <a:t>Enhet</a:t>
            </a:r>
          </a:p>
        </p:txBody>
      </p:sp>
      <p:sp>
        <p:nvSpPr>
          <p:cNvPr id="45" name="Platshållare för text 9"/>
          <p:cNvSpPr>
            <a:spLocks noGrp="1"/>
          </p:cNvSpPr>
          <p:nvPr>
            <p:ph type="body" sz="quarter" idx="36" hasCustomPrompt="1"/>
          </p:nvPr>
        </p:nvSpPr>
        <p:spPr>
          <a:xfrm>
            <a:off x="10211563" y="1979120"/>
            <a:ext cx="1448528" cy="915743"/>
          </a:xfrm>
          <a:prstGeom prst="rect">
            <a:avLst/>
          </a:prstGeom>
        </p:spPr>
        <p:txBody>
          <a:bodyPr>
            <a:normAutofit/>
          </a:bodyPr>
          <a:lstStyle>
            <a:lvl1pPr marL="0" indent="0">
              <a:lnSpc>
                <a:spcPct val="100000"/>
              </a:lnSpc>
              <a:buNone/>
              <a:defRPr sz="1300" b="1">
                <a:solidFill>
                  <a:schemeClr val="tx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v-SE" dirty="0"/>
              <a:t>Avdelning</a:t>
            </a:r>
          </a:p>
        </p:txBody>
      </p:sp>
      <p:sp>
        <p:nvSpPr>
          <p:cNvPr id="28" name="Platshållare för text 8"/>
          <p:cNvSpPr>
            <a:spLocks noGrp="1"/>
          </p:cNvSpPr>
          <p:nvPr>
            <p:ph type="body" sz="quarter" idx="34" hasCustomPrompt="1"/>
          </p:nvPr>
        </p:nvSpPr>
        <p:spPr>
          <a:xfrm>
            <a:off x="8379778" y="1979120"/>
            <a:ext cx="1448528" cy="915743"/>
          </a:xfrm>
          <a:prstGeom prst="rect">
            <a:avLst/>
          </a:prstGeom>
        </p:spPr>
        <p:txBody>
          <a:bodyPr>
            <a:normAutofit/>
          </a:bodyPr>
          <a:lstStyle>
            <a:lvl1pPr marL="0" indent="0">
              <a:lnSpc>
                <a:spcPct val="100000"/>
              </a:lnSpc>
              <a:buNone/>
              <a:defRPr sz="1300" b="1">
                <a:solidFill>
                  <a:schemeClr val="tx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v-SE" dirty="0"/>
              <a:t>Avdelning</a:t>
            </a:r>
          </a:p>
        </p:txBody>
      </p:sp>
      <p:sp>
        <p:nvSpPr>
          <p:cNvPr id="22" name="Platshållare för text 7"/>
          <p:cNvSpPr>
            <a:spLocks noGrp="1"/>
          </p:cNvSpPr>
          <p:nvPr>
            <p:ph type="body" sz="quarter" idx="26" hasCustomPrompt="1"/>
          </p:nvPr>
        </p:nvSpPr>
        <p:spPr>
          <a:xfrm>
            <a:off x="6555717" y="1979120"/>
            <a:ext cx="1448528" cy="923397"/>
          </a:xfrm>
          <a:prstGeom prst="rect">
            <a:avLst/>
          </a:prstGeom>
        </p:spPr>
        <p:txBody>
          <a:bodyPr>
            <a:normAutofit/>
          </a:bodyPr>
          <a:lstStyle>
            <a:lvl1pPr marL="0" indent="0">
              <a:lnSpc>
                <a:spcPct val="100000"/>
              </a:lnSpc>
              <a:buNone/>
              <a:defRPr sz="1300" b="1">
                <a:solidFill>
                  <a:schemeClr val="tx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v-SE" dirty="0"/>
              <a:t>Avdelning</a:t>
            </a:r>
          </a:p>
        </p:txBody>
      </p:sp>
      <p:sp>
        <p:nvSpPr>
          <p:cNvPr id="20" name="Platshållare för text 6"/>
          <p:cNvSpPr>
            <a:spLocks noGrp="1"/>
          </p:cNvSpPr>
          <p:nvPr>
            <p:ph type="body" sz="quarter" idx="25" hasCustomPrompt="1"/>
          </p:nvPr>
        </p:nvSpPr>
        <p:spPr>
          <a:xfrm>
            <a:off x="4735227" y="1979120"/>
            <a:ext cx="1448528" cy="923397"/>
          </a:xfrm>
          <a:prstGeom prst="rect">
            <a:avLst/>
          </a:prstGeom>
        </p:spPr>
        <p:txBody>
          <a:bodyPr bIns="0">
            <a:normAutofit/>
          </a:bodyPr>
          <a:lstStyle>
            <a:lvl1pPr marL="0" indent="0">
              <a:lnSpc>
                <a:spcPct val="100000"/>
              </a:lnSpc>
              <a:buNone/>
              <a:defRPr sz="1300" b="1">
                <a:solidFill>
                  <a:schemeClr val="tx1"/>
                </a:solidFill>
                <a:latin typeface="+mj-lt"/>
              </a:defRPr>
            </a:lvl1pPr>
          </a:lstStyle>
          <a:p>
            <a:pPr lvl="0"/>
            <a:r>
              <a:rPr lang="sv-SE" dirty="0"/>
              <a:t>Avdelning</a:t>
            </a:r>
          </a:p>
        </p:txBody>
      </p:sp>
      <p:sp>
        <p:nvSpPr>
          <p:cNvPr id="18" name="Platshållare för text 5"/>
          <p:cNvSpPr>
            <a:spLocks noGrp="1"/>
          </p:cNvSpPr>
          <p:nvPr>
            <p:ph type="body" sz="quarter" idx="24" hasCustomPrompt="1"/>
          </p:nvPr>
        </p:nvSpPr>
        <p:spPr>
          <a:xfrm>
            <a:off x="2908302" y="1979120"/>
            <a:ext cx="1448528" cy="923397"/>
          </a:xfrm>
          <a:prstGeom prst="rect">
            <a:avLst/>
          </a:prstGeom>
        </p:spPr>
        <p:txBody>
          <a:bodyPr bIns="0">
            <a:normAutofit/>
          </a:bodyPr>
          <a:lstStyle>
            <a:lvl1pPr marL="0" indent="0">
              <a:lnSpc>
                <a:spcPct val="100000"/>
              </a:lnSpc>
              <a:buNone/>
              <a:defRPr sz="1300" b="1">
                <a:solidFill>
                  <a:schemeClr val="tx1"/>
                </a:solidFill>
                <a:latin typeface="+mj-lt"/>
              </a:defRPr>
            </a:lvl1pPr>
          </a:lstStyle>
          <a:p>
            <a:pPr lvl="0"/>
            <a:r>
              <a:rPr lang="sv-SE" dirty="0"/>
              <a:t>Avdelning</a:t>
            </a:r>
          </a:p>
        </p:txBody>
      </p:sp>
      <p:sp>
        <p:nvSpPr>
          <p:cNvPr id="16" name="Platshållare för text 4"/>
          <p:cNvSpPr>
            <a:spLocks noGrp="1"/>
          </p:cNvSpPr>
          <p:nvPr>
            <p:ph type="body" sz="quarter" idx="23" hasCustomPrompt="1"/>
          </p:nvPr>
        </p:nvSpPr>
        <p:spPr>
          <a:xfrm>
            <a:off x="1100260" y="1979120"/>
            <a:ext cx="1448528" cy="933946"/>
          </a:xfrm>
          <a:prstGeom prst="rect">
            <a:avLst/>
          </a:prstGeom>
        </p:spPr>
        <p:txBody>
          <a:bodyPr>
            <a:normAutofit/>
          </a:bodyPr>
          <a:lstStyle>
            <a:lvl1pPr marL="0" indent="0" algn="l">
              <a:lnSpc>
                <a:spcPct val="100000"/>
              </a:lnSpc>
              <a:buNone/>
              <a:defRPr sz="1300" b="1">
                <a:solidFill>
                  <a:schemeClr val="tx1"/>
                </a:solidFill>
                <a:latin typeface="+mj-lt"/>
              </a:defRPr>
            </a:lvl1pPr>
          </a:lstStyle>
          <a:p>
            <a:pPr lvl="0"/>
            <a:r>
              <a:rPr lang="sv-SE" dirty="0"/>
              <a:t>Avdelning</a:t>
            </a:r>
          </a:p>
        </p:txBody>
      </p:sp>
      <p:sp>
        <p:nvSpPr>
          <p:cNvPr id="13" name="Platshållare för text 3"/>
          <p:cNvSpPr>
            <a:spLocks noGrp="1"/>
          </p:cNvSpPr>
          <p:nvPr>
            <p:ph type="body" idx="22" hasCustomPrompt="1"/>
          </p:nvPr>
        </p:nvSpPr>
        <p:spPr>
          <a:xfrm>
            <a:off x="9566738" y="1160166"/>
            <a:ext cx="2069167" cy="355379"/>
          </a:xfrm>
          <a:prstGeom prst="rect">
            <a:avLst/>
          </a:prstGeom>
        </p:spPr>
        <p:txBody>
          <a:bodyPr lIns="0" tIns="0" rIns="72000" anchor="t">
            <a:noAutofit/>
          </a:bodyPr>
          <a:lstStyle>
            <a:lvl1pPr marL="0" indent="0" algn="ctr">
              <a:lnSpc>
                <a:spcPct val="100000"/>
              </a:lnSpc>
              <a:spcBef>
                <a:spcPts val="600"/>
              </a:spcBef>
              <a:buNone/>
              <a:defRPr sz="1600" b="1" baseline="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Insynsrådet</a:t>
            </a:r>
          </a:p>
        </p:txBody>
      </p:sp>
      <p:sp>
        <p:nvSpPr>
          <p:cNvPr id="14" name="Platshållare för text 2"/>
          <p:cNvSpPr>
            <a:spLocks noGrp="1"/>
          </p:cNvSpPr>
          <p:nvPr>
            <p:ph type="body" idx="21" hasCustomPrompt="1"/>
          </p:nvPr>
        </p:nvSpPr>
        <p:spPr>
          <a:xfrm>
            <a:off x="633719" y="1138257"/>
            <a:ext cx="3372695" cy="421018"/>
          </a:xfrm>
          <a:prstGeom prst="rect">
            <a:avLst/>
          </a:prstGeom>
        </p:spPr>
        <p:txBody>
          <a:bodyPr lIns="0" tIns="0" rIns="72000" anchor="t">
            <a:normAutofit/>
          </a:bodyPr>
          <a:lstStyle>
            <a:lvl1pPr marL="0" indent="0" algn="ctr">
              <a:lnSpc>
                <a:spcPct val="100000"/>
              </a:lnSpc>
              <a:spcBef>
                <a:spcPts val="600"/>
              </a:spcBef>
              <a:buNone/>
              <a:defRPr sz="2000" b="1" baseline="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GD Stab</a:t>
            </a:r>
          </a:p>
        </p:txBody>
      </p:sp>
      <p:sp>
        <p:nvSpPr>
          <p:cNvPr id="15" name="Platshållare för text 1"/>
          <p:cNvSpPr>
            <a:spLocks noGrp="1"/>
          </p:cNvSpPr>
          <p:nvPr>
            <p:ph type="subTitle" idx="1" hasCustomPrompt="1"/>
          </p:nvPr>
        </p:nvSpPr>
        <p:spPr>
          <a:xfrm>
            <a:off x="4356830" y="485963"/>
            <a:ext cx="3505766" cy="333941"/>
          </a:xfrm>
          <a:prstGeom prst="rect">
            <a:avLst/>
          </a:prstGeom>
        </p:spPr>
        <p:txBody>
          <a:bodyPr anchor="t">
            <a:noAutofit/>
          </a:bodyPr>
          <a:lstStyle>
            <a:lvl1pPr marL="0" indent="0" algn="ctr">
              <a:lnSpc>
                <a:spcPct val="100000"/>
              </a:lnSpc>
              <a:buNone/>
              <a:defRPr sz="2200" b="1" baseline="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sv-SE" dirty="0"/>
              <a:t>Generaldirektör</a:t>
            </a:r>
          </a:p>
        </p:txBody>
      </p:sp>
      <p:sp>
        <p:nvSpPr>
          <p:cNvPr id="60" name="Rubrik 1"/>
          <p:cNvSpPr>
            <a:spLocks noGrp="1"/>
          </p:cNvSpPr>
          <p:nvPr>
            <p:ph type="title"/>
          </p:nvPr>
        </p:nvSpPr>
        <p:spPr>
          <a:xfrm>
            <a:off x="3404790" y="6363401"/>
            <a:ext cx="8390773" cy="333362"/>
          </a:xfrm>
        </p:spPr>
        <p:txBody>
          <a:bodyPr rIns="0">
            <a:normAutofit/>
          </a:bodyPr>
          <a:lstStyle>
            <a:lvl1pPr algn="r">
              <a:defRPr sz="1800">
                <a:solidFill>
                  <a:schemeClr val="tx1"/>
                </a:solidFill>
              </a:defRPr>
            </a:lvl1pPr>
          </a:lstStyle>
          <a:p>
            <a:r>
              <a:rPr lang="sv-SE"/>
              <a:t>Klicka här för att ändra format</a:t>
            </a:r>
            <a:endParaRPr lang="sv-SE" dirty="0"/>
          </a:p>
        </p:txBody>
      </p:sp>
      <p:pic>
        <p:nvPicPr>
          <p:cNvPr id="61" name="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13744" y="6435633"/>
            <a:ext cx="1721038" cy="339503"/>
          </a:xfrm>
          <a:prstGeom prst="rect">
            <a:avLst/>
          </a:prstGeom>
        </p:spPr>
      </p:pic>
    </p:spTree>
    <p:extLst>
      <p:ext uri="{BB962C8B-B14F-4D97-AF65-F5344CB8AC3E}">
        <p14:creationId xmlns:p14="http://schemas.microsoft.com/office/powerpoint/2010/main" val="4787169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5. Text och text med bakgrundsfärg">
    <p:spTree>
      <p:nvGrpSpPr>
        <p:cNvPr id="1" name=""/>
        <p:cNvGrpSpPr/>
        <p:nvPr/>
      </p:nvGrpSpPr>
      <p:grpSpPr>
        <a:xfrm>
          <a:off x="0" y="0"/>
          <a:ext cx="0" cy="0"/>
          <a:chOff x="0" y="0"/>
          <a:chExt cx="0" cy="0"/>
        </a:xfrm>
      </p:grpSpPr>
      <p:sp>
        <p:nvSpPr>
          <p:cNvPr id="5" name="Bar">
            <a:extLst>
              <a:ext uri="{FF2B5EF4-FFF2-40B4-BE49-F238E27FC236}">
                <a16:creationId xmlns:a16="http://schemas.microsoft.com/office/drawing/2014/main" id="{12423EB2-4A04-427F-BDA3-6FCAC4307B99}"/>
              </a:ext>
            </a:extLst>
          </p:cNvPr>
          <p:cNvSpPr/>
          <p:nvPr userDrawn="1"/>
        </p:nvSpPr>
        <p:spPr>
          <a:xfrm rot="5400000" flipV="1">
            <a:off x="-3372988" y="3369812"/>
            <a:ext cx="6861175" cy="115200"/>
          </a:xfrm>
          <a:prstGeom prst="rect">
            <a:avLst/>
          </a:pr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8" name="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13744" y="6435633"/>
            <a:ext cx="1721038" cy="339503"/>
          </a:xfrm>
          <a:prstGeom prst="rect">
            <a:avLst/>
          </a:prstGeom>
        </p:spPr>
      </p:pic>
      <p:sp>
        <p:nvSpPr>
          <p:cNvPr id="7" name="Platshållare för text 1"/>
          <p:cNvSpPr>
            <a:spLocks noGrp="1"/>
          </p:cNvSpPr>
          <p:nvPr>
            <p:ph type="body" sz="quarter" idx="13" hasCustomPrompt="1"/>
          </p:nvPr>
        </p:nvSpPr>
        <p:spPr>
          <a:xfrm>
            <a:off x="7512000" y="-3176"/>
            <a:ext cx="4680000" cy="6861176"/>
          </a:xfrm>
          <a:solidFill>
            <a:schemeClr val="accent2">
              <a:lumMod val="75000"/>
            </a:schemeClr>
          </a:solidFill>
        </p:spPr>
        <p:txBody>
          <a:bodyPr lIns="360000" tIns="360000" rIns="360000" bIns="540000" anchor="ctr"/>
          <a:lstStyle>
            <a:lvl1pPr>
              <a:defRPr sz="2000" b="1">
                <a:solidFill>
                  <a:schemeClr val="bg1"/>
                </a:solidFill>
                <a:latin typeface="+mj-lt"/>
              </a:defRPr>
            </a:lvl1pPr>
            <a:lvl2pPr>
              <a:buClr>
                <a:schemeClr val="bg1"/>
              </a:buClr>
              <a:defRPr sz="2200">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buClr>
                <a:schemeClr val="bg1"/>
              </a:buClr>
              <a:defRPr sz="1800">
                <a:solidFill>
                  <a:schemeClr val="bg1"/>
                </a:solidFill>
              </a:defRPr>
            </a:lvl5pPr>
          </a:lstStyle>
          <a:p>
            <a:pPr lvl="0"/>
            <a:r>
              <a:rPr lang="sv-SE" dirty="0"/>
              <a:t>Redigera format för bakgrunds text</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1"/>
          <p:cNvSpPr>
            <a:spLocks noGrp="1"/>
          </p:cNvSpPr>
          <p:nvPr>
            <p:ph sz="half" idx="1" hasCustomPrompt="1"/>
          </p:nvPr>
        </p:nvSpPr>
        <p:spPr>
          <a:xfrm>
            <a:off x="623888" y="1808163"/>
            <a:ext cx="6545262" cy="4500562"/>
          </a:xfrm>
        </p:spPr>
        <p:txBody>
          <a:bodyPr/>
          <a:lstStyle>
            <a:lvl1pPr>
              <a:defRPr sz="2200"/>
            </a:lvl1pPr>
            <a:lvl2pPr>
              <a:defRPr sz="2200"/>
            </a:lvl2pPr>
            <a:lvl3pPr>
              <a:defRPr sz="2000"/>
            </a:lvl3pPr>
            <a:lvl4pPr>
              <a:defRPr sz="2000"/>
            </a:lvl4pPr>
            <a:lvl5pPr>
              <a:defRPr sz="2000"/>
            </a:lvl5pPr>
          </a:lstStyle>
          <a:p>
            <a:pPr lvl="0"/>
            <a:r>
              <a:rPr lang="sv-SE" dirty="0"/>
              <a:t>Skriv in din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p:cNvSpPr>
            <a:spLocks noGrp="1"/>
          </p:cNvSpPr>
          <p:nvPr>
            <p:ph type="title" hasCustomPrompt="1"/>
          </p:nvPr>
        </p:nvSpPr>
        <p:spPr>
          <a:xfrm>
            <a:off x="623888" y="365125"/>
            <a:ext cx="6545262" cy="1192213"/>
          </a:xfrm>
        </p:spPr>
        <p:txBody>
          <a:bodyPr/>
          <a:lstStyle/>
          <a:p>
            <a:r>
              <a:rPr lang="sv-SE" dirty="0"/>
              <a:t>Skriv in en rubrik här</a:t>
            </a:r>
          </a:p>
        </p:txBody>
      </p:sp>
    </p:spTree>
    <p:extLst>
      <p:ext uri="{BB962C8B-B14F-4D97-AF65-F5344CB8AC3E}">
        <p14:creationId xmlns:p14="http://schemas.microsoft.com/office/powerpoint/2010/main" val="3578992170"/>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6. Centrerad rubrik och text">
    <p:spTree>
      <p:nvGrpSpPr>
        <p:cNvPr id="1" name=""/>
        <p:cNvGrpSpPr/>
        <p:nvPr/>
      </p:nvGrpSpPr>
      <p:grpSpPr>
        <a:xfrm>
          <a:off x="0" y="0"/>
          <a:ext cx="0" cy="0"/>
          <a:chOff x="0" y="0"/>
          <a:chExt cx="0" cy="0"/>
        </a:xfrm>
      </p:grpSpPr>
      <p:sp>
        <p:nvSpPr>
          <p:cNvPr id="6" name="Rektangel 2"/>
          <p:cNvSpPr/>
          <p:nvPr/>
        </p:nvSpPr>
        <p:spPr>
          <a:xfrm>
            <a:off x="5028725" y="5438596"/>
            <a:ext cx="2160000"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1"/>
          <p:cNvSpPr/>
          <p:nvPr/>
        </p:nvSpPr>
        <p:spPr>
          <a:xfrm>
            <a:off x="5028725" y="3082006"/>
            <a:ext cx="2160000"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text 1"/>
          <p:cNvSpPr>
            <a:spLocks noGrp="1"/>
          </p:cNvSpPr>
          <p:nvPr>
            <p:ph type="subTitle" idx="1" hasCustomPrompt="1"/>
          </p:nvPr>
        </p:nvSpPr>
        <p:spPr>
          <a:xfrm>
            <a:off x="1784350" y="3433649"/>
            <a:ext cx="8635999" cy="1675938"/>
          </a:xfrm>
          <a:prstGeom prst="rect">
            <a:avLst/>
          </a:prstGeom>
        </p:spPr>
        <p:txBody>
          <a:bodyPr anchor="ctr">
            <a:normAutofit/>
          </a:bodyPr>
          <a:lstStyle>
            <a:lvl1pPr marL="0" indent="0" algn="ctr">
              <a:lnSpc>
                <a:spcPct val="100000"/>
              </a:lnSpc>
              <a:buNone/>
              <a:defRPr sz="1800" b="1"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Skriv en kort ingress här</a:t>
            </a:r>
          </a:p>
        </p:txBody>
      </p:sp>
      <p:sp>
        <p:nvSpPr>
          <p:cNvPr id="8" name="Rubrik 1"/>
          <p:cNvSpPr>
            <a:spLocks noGrp="1"/>
          </p:cNvSpPr>
          <p:nvPr>
            <p:ph type="title" hasCustomPrompt="1"/>
          </p:nvPr>
        </p:nvSpPr>
        <p:spPr>
          <a:xfrm>
            <a:off x="623888" y="1708786"/>
            <a:ext cx="11052175" cy="1026336"/>
          </a:xfrm>
        </p:spPr>
        <p:txBody>
          <a:bodyPr>
            <a:normAutofit/>
          </a:bodyPr>
          <a:lstStyle>
            <a:lvl1pPr algn="ctr">
              <a:defRPr sz="3600">
                <a:solidFill>
                  <a:schemeClr val="accent1"/>
                </a:solidFill>
                <a:latin typeface="+mj-lt"/>
              </a:defRPr>
            </a:lvl1pPr>
          </a:lstStyle>
          <a:p>
            <a:r>
              <a:rPr lang="sv-SE" dirty="0"/>
              <a:t>Skriv in din rubrik här</a:t>
            </a:r>
          </a:p>
        </p:txBody>
      </p:sp>
    </p:spTree>
    <p:extLst>
      <p:ext uri="{BB962C8B-B14F-4D97-AF65-F5344CB8AC3E}">
        <p14:creationId xmlns:p14="http://schemas.microsoft.com/office/powerpoint/2010/main" val="42209046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27. Bild med rubrik">
    <p:spTree>
      <p:nvGrpSpPr>
        <p:cNvPr id="1" name=""/>
        <p:cNvGrpSpPr/>
        <p:nvPr/>
      </p:nvGrpSpPr>
      <p:grpSpPr>
        <a:xfrm>
          <a:off x="0" y="0"/>
          <a:ext cx="0" cy="0"/>
          <a:chOff x="0" y="0"/>
          <a:chExt cx="0" cy="0"/>
        </a:xfrm>
      </p:grpSpPr>
      <p:sp>
        <p:nvSpPr>
          <p:cNvPr id="11" name="Bar">
            <a:extLst>
              <a:ext uri="{FF2B5EF4-FFF2-40B4-BE49-F238E27FC236}">
                <a16:creationId xmlns:a16="http://schemas.microsoft.com/office/drawing/2014/main" id="{12423EB2-4A04-427F-BDA3-6FCAC4307B99}"/>
              </a:ext>
            </a:extLst>
          </p:cNvPr>
          <p:cNvSpPr/>
          <p:nvPr/>
        </p:nvSpPr>
        <p:spPr>
          <a:xfrm rot="5400000" flipV="1">
            <a:off x="-3372988" y="3369812"/>
            <a:ext cx="6861175" cy="115200"/>
          </a:xfrm>
          <a:prstGeom prst="rect">
            <a:avLst/>
          </a:pr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13744" y="6435633"/>
            <a:ext cx="1721038" cy="339503"/>
          </a:xfrm>
          <a:prstGeom prst="rect">
            <a:avLst/>
          </a:prstGeom>
        </p:spPr>
      </p:pic>
      <p:sp>
        <p:nvSpPr>
          <p:cNvPr id="6" name="Rektangel 2"/>
          <p:cNvSpPr/>
          <p:nvPr/>
        </p:nvSpPr>
        <p:spPr>
          <a:xfrm>
            <a:off x="4504519" y="4453632"/>
            <a:ext cx="1591129"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p:cNvSpPr/>
          <p:nvPr/>
        </p:nvSpPr>
        <p:spPr>
          <a:xfrm>
            <a:off x="4504871" y="2265363"/>
            <a:ext cx="1591129"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6743700" y="0"/>
            <a:ext cx="5448299" cy="6858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288000" tIns="360000" rIns="360000" anchor="t">
            <a:noAutofit/>
          </a:bodyPr>
          <a:lstStyle>
            <a:lvl1pPr marL="0" indent="0">
              <a:buFontTx/>
              <a:buNone/>
              <a:defRPr sz="1400" b="1">
                <a:solidFill>
                  <a:schemeClr val="tx2">
                    <a:lumMod val="75000"/>
                    <a:lumOff val="25000"/>
                  </a:schemeClr>
                </a:solidFill>
                <a:latin typeface="+mj-lt"/>
              </a:defRPr>
            </a:lvl1pPr>
          </a:lstStyle>
          <a:p>
            <a:r>
              <a:rPr lang="sv-SE" dirty="0"/>
              <a:t>Montera en bild genom att markera bildramen, gå till menyfliken infoga och klicka på ”Infoga bild” i fliken för Bildbank. När du sökt upp och valt bild,  välj upplösningen till vänster i rutans nederkant innan du klickar på infoga bild.</a:t>
            </a:r>
          </a:p>
        </p:txBody>
      </p:sp>
      <p:sp>
        <p:nvSpPr>
          <p:cNvPr id="8" name="Rubrik 1"/>
          <p:cNvSpPr>
            <a:spLocks noGrp="1"/>
          </p:cNvSpPr>
          <p:nvPr>
            <p:ph type="title" hasCustomPrompt="1"/>
          </p:nvPr>
        </p:nvSpPr>
        <p:spPr>
          <a:xfrm>
            <a:off x="624240" y="2624328"/>
            <a:ext cx="5471760" cy="1463040"/>
          </a:xfrm>
        </p:spPr>
        <p:txBody>
          <a:bodyPr rIns="0" anchor="ctr">
            <a:noAutofit/>
          </a:bodyPr>
          <a:lstStyle>
            <a:lvl1pPr algn="r">
              <a:defRPr sz="3600" baseline="0">
                <a:latin typeface="+mj-lt"/>
              </a:defRPr>
            </a:lvl1pPr>
          </a:lstStyle>
          <a:p>
            <a:r>
              <a:rPr lang="sv-SE" dirty="0"/>
              <a:t>Skriv en rubrik här</a:t>
            </a:r>
          </a:p>
        </p:txBody>
      </p:sp>
    </p:spTree>
    <p:extLst>
      <p:ext uri="{BB962C8B-B14F-4D97-AF65-F5344CB8AC3E}">
        <p14:creationId xmlns:p14="http://schemas.microsoft.com/office/powerpoint/2010/main" val="40221473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28. Brödkaka med rubrik och text">
    <p:spTree>
      <p:nvGrpSpPr>
        <p:cNvPr id="1" name=""/>
        <p:cNvGrpSpPr/>
        <p:nvPr/>
      </p:nvGrpSpPr>
      <p:grpSpPr>
        <a:xfrm>
          <a:off x="0" y="0"/>
          <a:ext cx="0" cy="0"/>
          <a:chOff x="0" y="0"/>
          <a:chExt cx="0" cy="0"/>
        </a:xfrm>
      </p:grpSpPr>
      <p:sp>
        <p:nvSpPr>
          <p:cNvPr id="12" name="Bar">
            <a:extLst>
              <a:ext uri="{FF2B5EF4-FFF2-40B4-BE49-F238E27FC236}">
                <a16:creationId xmlns:a16="http://schemas.microsoft.com/office/drawing/2014/main" id="{12423EB2-4A04-427F-BDA3-6FCAC4307B99}"/>
              </a:ext>
            </a:extLst>
          </p:cNvPr>
          <p:cNvSpPr/>
          <p:nvPr/>
        </p:nvSpPr>
        <p:spPr>
          <a:xfrm rot="5400000" flipV="1">
            <a:off x="-3372988" y="3369812"/>
            <a:ext cx="6861175" cy="115200"/>
          </a:xfrm>
          <a:prstGeom prst="rect">
            <a:avLst/>
          </a:pr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0" name="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13744" y="6435633"/>
            <a:ext cx="1721038" cy="339503"/>
          </a:xfrm>
          <a:prstGeom prst="rect">
            <a:avLst/>
          </a:prstGeom>
        </p:spPr>
      </p:pic>
      <p:sp>
        <p:nvSpPr>
          <p:cNvPr id="6" name="Rektangel 2"/>
          <p:cNvSpPr/>
          <p:nvPr/>
        </p:nvSpPr>
        <p:spPr>
          <a:xfrm>
            <a:off x="3118709" y="4956275"/>
            <a:ext cx="2160000"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1"/>
          <p:cNvSpPr/>
          <p:nvPr/>
        </p:nvSpPr>
        <p:spPr>
          <a:xfrm>
            <a:off x="3118709" y="3082006"/>
            <a:ext cx="2160000"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Platshållare för bild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5561" y="1664453"/>
            <a:ext cx="4728118" cy="5205530"/>
          </a:xfrm>
          <a:prstGeom prst="rect">
            <a:avLst/>
          </a:prstGeom>
        </p:spPr>
      </p:pic>
      <p:sp>
        <p:nvSpPr>
          <p:cNvPr id="7" name="Platshållare för text 1"/>
          <p:cNvSpPr>
            <a:spLocks noGrp="1"/>
          </p:cNvSpPr>
          <p:nvPr>
            <p:ph type="subTitle" idx="1" hasCustomPrompt="1"/>
          </p:nvPr>
        </p:nvSpPr>
        <p:spPr>
          <a:xfrm>
            <a:off x="623888" y="3457195"/>
            <a:ext cx="6851673" cy="1260475"/>
          </a:xfrm>
          <a:prstGeom prst="rect">
            <a:avLst/>
          </a:prstGeom>
        </p:spPr>
        <p:txBody>
          <a:bodyPr anchor="ctr">
            <a:normAutofit/>
          </a:bodyPr>
          <a:lstStyle>
            <a:lvl1pPr marL="0" indent="0" algn="ctr">
              <a:lnSpc>
                <a:spcPct val="100000"/>
              </a:lnSpc>
              <a:buNone/>
              <a:defRPr sz="1800" b="1"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Skriv en kort ingress här</a:t>
            </a:r>
          </a:p>
        </p:txBody>
      </p:sp>
      <p:sp>
        <p:nvSpPr>
          <p:cNvPr id="8" name="Rubrik 1"/>
          <p:cNvSpPr>
            <a:spLocks noGrp="1"/>
          </p:cNvSpPr>
          <p:nvPr>
            <p:ph type="title" hasCustomPrompt="1"/>
          </p:nvPr>
        </p:nvSpPr>
        <p:spPr>
          <a:xfrm>
            <a:off x="623888" y="1377950"/>
            <a:ext cx="7231062" cy="1330325"/>
          </a:xfrm>
        </p:spPr>
        <p:txBody>
          <a:bodyPr>
            <a:normAutofit/>
          </a:bodyPr>
          <a:lstStyle>
            <a:lvl1pPr algn="ctr">
              <a:defRPr sz="3600">
                <a:solidFill>
                  <a:schemeClr val="accent1"/>
                </a:solidFill>
                <a:latin typeface="+mj-lt"/>
              </a:defRPr>
            </a:lvl1pPr>
          </a:lstStyle>
          <a:p>
            <a:r>
              <a:rPr lang="sv-SE" dirty="0"/>
              <a:t>Skriv in din rubrik här</a:t>
            </a:r>
          </a:p>
        </p:txBody>
      </p:sp>
    </p:spTree>
    <p:extLst>
      <p:ext uri="{BB962C8B-B14F-4D97-AF65-F5344CB8AC3E}">
        <p14:creationId xmlns:p14="http://schemas.microsoft.com/office/powerpoint/2010/main" val="29647174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9. Brödkaka med rubrik och textfält">
    <p:spTree>
      <p:nvGrpSpPr>
        <p:cNvPr id="1" name=""/>
        <p:cNvGrpSpPr/>
        <p:nvPr/>
      </p:nvGrpSpPr>
      <p:grpSpPr>
        <a:xfrm>
          <a:off x="0" y="0"/>
          <a:ext cx="0" cy="0"/>
          <a:chOff x="0" y="0"/>
          <a:chExt cx="0" cy="0"/>
        </a:xfrm>
      </p:grpSpPr>
      <p:sp>
        <p:nvSpPr>
          <p:cNvPr id="12" name="Bar">
            <a:extLst>
              <a:ext uri="{FF2B5EF4-FFF2-40B4-BE49-F238E27FC236}">
                <a16:creationId xmlns:a16="http://schemas.microsoft.com/office/drawing/2014/main" id="{12423EB2-4A04-427F-BDA3-6FCAC4307B99}"/>
              </a:ext>
            </a:extLst>
          </p:cNvPr>
          <p:cNvSpPr/>
          <p:nvPr/>
        </p:nvSpPr>
        <p:spPr>
          <a:xfrm rot="5400000" flipV="1">
            <a:off x="-3372988" y="3369812"/>
            <a:ext cx="6861175" cy="115200"/>
          </a:xfrm>
          <a:prstGeom prst="rect">
            <a:avLst/>
          </a:pr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8" name="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13744" y="6435633"/>
            <a:ext cx="1721038" cy="339503"/>
          </a:xfrm>
          <a:prstGeom prst="rect">
            <a:avLst/>
          </a:prstGeom>
        </p:spPr>
      </p:pic>
      <p:pic>
        <p:nvPicPr>
          <p:cNvPr id="7" name="Platshållare för bild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5561" y="1664453"/>
            <a:ext cx="4728118" cy="5205530"/>
          </a:xfrm>
          <a:prstGeom prst="rect">
            <a:avLst/>
          </a:prstGeom>
        </p:spPr>
      </p:pic>
      <p:sp>
        <p:nvSpPr>
          <p:cNvPr id="4" name="Platshållare för innehåll 1"/>
          <p:cNvSpPr>
            <a:spLocks noGrp="1"/>
          </p:cNvSpPr>
          <p:nvPr>
            <p:ph sz="quarter" idx="11"/>
          </p:nvPr>
        </p:nvSpPr>
        <p:spPr>
          <a:xfrm>
            <a:off x="623888" y="1808163"/>
            <a:ext cx="6564312" cy="4500562"/>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hasCustomPrompt="1"/>
          </p:nvPr>
        </p:nvSpPr>
        <p:spPr/>
        <p:txBody>
          <a:bodyPr/>
          <a:lstStyle/>
          <a:p>
            <a:r>
              <a:rPr lang="sv-SE" dirty="0"/>
              <a:t>Skriv in din rubrik här</a:t>
            </a:r>
          </a:p>
        </p:txBody>
      </p:sp>
    </p:spTree>
    <p:extLst>
      <p:ext uri="{BB962C8B-B14F-4D97-AF65-F5344CB8AC3E}">
        <p14:creationId xmlns:p14="http://schemas.microsoft.com/office/powerpoint/2010/main" val="298732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 Avsnittsrubrik">
    <p:spTree>
      <p:nvGrpSpPr>
        <p:cNvPr id="1" name=""/>
        <p:cNvGrpSpPr/>
        <p:nvPr/>
      </p:nvGrpSpPr>
      <p:grpSpPr>
        <a:xfrm>
          <a:off x="0" y="0"/>
          <a:ext cx="0" cy="0"/>
          <a:chOff x="0" y="0"/>
          <a:chExt cx="0" cy="0"/>
        </a:xfrm>
      </p:grpSpPr>
      <p:sp>
        <p:nvSpPr>
          <p:cNvPr id="12" name="Bar">
            <a:extLst>
              <a:ext uri="{FF2B5EF4-FFF2-40B4-BE49-F238E27FC236}">
                <a16:creationId xmlns:a16="http://schemas.microsoft.com/office/drawing/2014/main" id="{12423EB2-4A04-427F-BDA3-6FCAC4307B99}"/>
              </a:ext>
            </a:extLst>
          </p:cNvPr>
          <p:cNvSpPr/>
          <p:nvPr userDrawn="1"/>
        </p:nvSpPr>
        <p:spPr>
          <a:xfrm rot="5400000" flipV="1">
            <a:off x="-3372988" y="3369812"/>
            <a:ext cx="6861175" cy="115200"/>
          </a:xfrm>
          <a:prstGeom prst="rect">
            <a:avLst/>
          </a:pr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8" name="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13744" y="6435633"/>
            <a:ext cx="1721038" cy="339503"/>
          </a:xfrm>
          <a:prstGeom prst="rect">
            <a:avLst/>
          </a:prstGeom>
        </p:spPr>
      </p:pic>
      <p:sp>
        <p:nvSpPr>
          <p:cNvPr id="7"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107342" y="1628725"/>
            <a:ext cx="12084658" cy="4680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504000" tIns="180000" anchor="t">
            <a:noAutofit/>
          </a:bodyPr>
          <a:lstStyle>
            <a:lvl1pPr marL="0" indent="0">
              <a:buFontTx/>
              <a:buNone/>
              <a:defRPr sz="1400" b="1">
                <a:solidFill>
                  <a:schemeClr val="accent3">
                    <a:lumMod val="75000"/>
                  </a:schemeClr>
                </a:solidFill>
                <a:latin typeface="+mj-lt"/>
              </a:defRPr>
            </a:lvl1pPr>
          </a:lstStyle>
          <a:p>
            <a:r>
              <a:rPr lang="sv-SE" dirty="0"/>
              <a:t>Montera en bild genom att markera bildramen, gå till menyfliken infoga och klicka på ”Infoga bild” i fliken för Bildbank. </a:t>
            </a:r>
            <a:br>
              <a:rPr lang="sv-SE" dirty="0"/>
            </a:br>
            <a:r>
              <a:rPr lang="sv-SE" dirty="0"/>
              <a:t>När du sökt upp och valt bild,  välj upplösningen till vänster i rutans nederkant innan du klickar på infoga bild. </a:t>
            </a:r>
            <a:br>
              <a:rPr lang="sv-SE" dirty="0"/>
            </a:br>
            <a:r>
              <a:rPr lang="sv-SE" dirty="0"/>
              <a:t>För en helbild behövs minst 1600 </a:t>
            </a:r>
            <a:r>
              <a:rPr lang="sv-SE" dirty="0" err="1"/>
              <a:t>px</a:t>
            </a:r>
            <a:r>
              <a:rPr lang="sv-SE" dirty="0"/>
              <a:t>. </a:t>
            </a:r>
          </a:p>
        </p:txBody>
      </p:sp>
      <p:sp>
        <p:nvSpPr>
          <p:cNvPr id="11" name="Underrubrik 1"/>
          <p:cNvSpPr>
            <a:spLocks noGrp="1"/>
          </p:cNvSpPr>
          <p:nvPr>
            <p:ph type="subTitle" idx="1" hasCustomPrompt="1"/>
          </p:nvPr>
        </p:nvSpPr>
        <p:spPr>
          <a:xfrm>
            <a:off x="7057102" y="368300"/>
            <a:ext cx="4618959" cy="1189038"/>
          </a:xfrm>
        </p:spPr>
        <p:txBody>
          <a:bodyPr bIns="36000" anchor="b">
            <a:normAutofit/>
          </a:bodyPr>
          <a:lstStyle>
            <a:lvl1pPr marL="0" indent="0" algn="r">
              <a:buNone/>
              <a:defRPr sz="1600" b="1">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Redigera underrubrik här</a:t>
            </a:r>
          </a:p>
        </p:txBody>
      </p:sp>
      <p:sp>
        <p:nvSpPr>
          <p:cNvPr id="2" name="Rubrik 1"/>
          <p:cNvSpPr>
            <a:spLocks noGrp="1"/>
          </p:cNvSpPr>
          <p:nvPr>
            <p:ph type="title" hasCustomPrompt="1"/>
          </p:nvPr>
        </p:nvSpPr>
        <p:spPr>
          <a:xfrm>
            <a:off x="623887" y="368300"/>
            <a:ext cx="6241487" cy="1189038"/>
          </a:xfrm>
        </p:spPr>
        <p:txBody>
          <a:bodyPr anchor="b">
            <a:normAutofit/>
          </a:bodyPr>
          <a:lstStyle>
            <a:lvl1pPr>
              <a:defRPr sz="3400">
                <a:solidFill>
                  <a:schemeClr val="tx1"/>
                </a:solidFill>
              </a:defRPr>
            </a:lvl1pPr>
          </a:lstStyle>
          <a:p>
            <a:r>
              <a:rPr lang="sv-SE" dirty="0"/>
              <a:t>Skriv in en rubrik här</a:t>
            </a:r>
          </a:p>
        </p:txBody>
      </p:sp>
    </p:spTree>
    <p:extLst>
      <p:ext uri="{BB962C8B-B14F-4D97-AF65-F5344CB8AC3E}">
        <p14:creationId xmlns:p14="http://schemas.microsoft.com/office/powerpoint/2010/main" val="33064308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30. Start/Slut logotyp">
    <p:spTree>
      <p:nvGrpSpPr>
        <p:cNvPr id="1" name=""/>
        <p:cNvGrpSpPr/>
        <p:nvPr/>
      </p:nvGrpSpPr>
      <p:grpSpPr>
        <a:xfrm>
          <a:off x="0" y="0"/>
          <a:ext cx="0" cy="0"/>
          <a:chOff x="0" y="0"/>
          <a:chExt cx="0" cy="0"/>
        </a:xfrm>
      </p:grpSpPr>
      <p:sp>
        <p:nvSpPr>
          <p:cNvPr id="6" name="Bar">
            <a:extLst>
              <a:ext uri="{FF2B5EF4-FFF2-40B4-BE49-F238E27FC236}">
                <a16:creationId xmlns:a16="http://schemas.microsoft.com/office/drawing/2014/main" id="{12423EB2-4A04-427F-BDA3-6FCAC4307B99}"/>
              </a:ext>
            </a:extLst>
          </p:cNvPr>
          <p:cNvSpPr/>
          <p:nvPr/>
        </p:nvSpPr>
        <p:spPr>
          <a:xfrm rot="5400000" flipV="1">
            <a:off x="-3376238" y="3371401"/>
            <a:ext cx="6858002" cy="115200"/>
          </a:xfrm>
          <a:prstGeom prst="rect">
            <a:avLst/>
          </a:pr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8" name="Logo">
            <a:extLst>
              <a:ext uri="{FF2B5EF4-FFF2-40B4-BE49-F238E27FC236}">
                <a16:creationId xmlns:a16="http://schemas.microsoft.com/office/drawing/2014/main" id="{E2336002-00BD-4BB5-876E-7F4120B703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49587" y="2954816"/>
            <a:ext cx="4892826" cy="965191"/>
          </a:xfrm>
          <a:prstGeom prst="rect">
            <a:avLst/>
          </a:prstGeom>
        </p:spPr>
      </p:pic>
      <p:pic>
        <p:nvPicPr>
          <p:cNvPr id="7" name="Orange gardi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773662" y="0"/>
            <a:ext cx="418338" cy="6858000"/>
          </a:xfrm>
          <a:prstGeom prst="rect">
            <a:avLst/>
          </a:prstGeom>
        </p:spPr>
      </p:pic>
      <p:sp>
        <p:nvSpPr>
          <p:cNvPr id="2" name="Rubrik 1"/>
          <p:cNvSpPr>
            <a:spLocks noGrp="1"/>
          </p:cNvSpPr>
          <p:nvPr>
            <p:ph type="title"/>
          </p:nvPr>
        </p:nvSpPr>
        <p:spPr>
          <a:xfrm>
            <a:off x="623888" y="-1285875"/>
            <a:ext cx="11052174" cy="1192213"/>
          </a:xfrm>
        </p:spPr>
        <p:txBody>
          <a:bodyPr/>
          <a:lstStyle/>
          <a:p>
            <a:r>
              <a:rPr lang="sv-SE"/>
              <a:t>Klicka här för att ändra format</a:t>
            </a:r>
          </a:p>
        </p:txBody>
      </p:sp>
    </p:spTree>
    <p:extLst>
      <p:ext uri="{BB962C8B-B14F-4D97-AF65-F5344CB8AC3E}">
        <p14:creationId xmlns:p14="http://schemas.microsoft.com/office/powerpoint/2010/main" val="12173263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31. Bild med text/kontaktinformation">
    <p:spTree>
      <p:nvGrpSpPr>
        <p:cNvPr id="1" name=""/>
        <p:cNvGrpSpPr/>
        <p:nvPr/>
      </p:nvGrpSpPr>
      <p:grpSpPr>
        <a:xfrm>
          <a:off x="0" y="0"/>
          <a:ext cx="0" cy="0"/>
          <a:chOff x="0" y="0"/>
          <a:chExt cx="0" cy="0"/>
        </a:xfrm>
      </p:grpSpPr>
      <p:sp>
        <p:nvSpPr>
          <p:cNvPr id="11" name="Bar">
            <a:extLst>
              <a:ext uri="{FF2B5EF4-FFF2-40B4-BE49-F238E27FC236}">
                <a16:creationId xmlns:a16="http://schemas.microsoft.com/office/drawing/2014/main" id="{12423EB2-4A04-427F-BDA3-6FCAC4307B99}"/>
              </a:ext>
            </a:extLst>
          </p:cNvPr>
          <p:cNvSpPr/>
          <p:nvPr/>
        </p:nvSpPr>
        <p:spPr>
          <a:xfrm rot="5400000" flipV="1">
            <a:off x="-3372988" y="3369812"/>
            <a:ext cx="6861175" cy="115200"/>
          </a:xfrm>
          <a:prstGeom prst="rect">
            <a:avLst/>
          </a:pr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3" name="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13744" y="6435633"/>
            <a:ext cx="1721038" cy="339503"/>
          </a:xfrm>
          <a:prstGeom prst="rect">
            <a:avLst/>
          </a:prstGeom>
        </p:spPr>
      </p:pic>
      <p:sp>
        <p:nvSpPr>
          <p:cNvPr id="6" name="Rektangel 2"/>
          <p:cNvSpPr/>
          <p:nvPr/>
        </p:nvSpPr>
        <p:spPr>
          <a:xfrm>
            <a:off x="4504520" y="3776976"/>
            <a:ext cx="1591129"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p:cNvSpPr/>
          <p:nvPr/>
        </p:nvSpPr>
        <p:spPr>
          <a:xfrm>
            <a:off x="4504520" y="2265898"/>
            <a:ext cx="1591129"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6743700" y="0"/>
            <a:ext cx="5448299" cy="6858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288000" tIns="360000" rIns="360000" anchor="t">
            <a:noAutofit/>
          </a:bodyPr>
          <a:lstStyle>
            <a:lvl1pPr marL="0" indent="0">
              <a:buFontTx/>
              <a:buNone/>
              <a:defRPr sz="1400" b="1">
                <a:solidFill>
                  <a:schemeClr val="tx2">
                    <a:lumMod val="75000"/>
                    <a:lumOff val="25000"/>
                  </a:schemeClr>
                </a:solidFill>
                <a:latin typeface="+mj-lt"/>
              </a:defRPr>
            </a:lvl1pPr>
          </a:lstStyle>
          <a:p>
            <a:r>
              <a:rPr lang="sv-SE" dirty="0"/>
              <a:t>Montera en bild genom att markera bildramen, gå till menyfliken infoga och klicka på ”Infoga bild” i fliken för Bildbank. När du sökt upp och valt bild,  välj upplösningen till vänster i rutans nederkant innan du klickar på infoga bild.</a:t>
            </a:r>
          </a:p>
        </p:txBody>
      </p:sp>
      <p:sp>
        <p:nvSpPr>
          <p:cNvPr id="4" name="Platshållare för text 4"/>
          <p:cNvSpPr>
            <a:spLocks noGrp="1"/>
          </p:cNvSpPr>
          <p:nvPr>
            <p:ph type="body" sz="quarter" idx="23" hasCustomPrompt="1"/>
          </p:nvPr>
        </p:nvSpPr>
        <p:spPr>
          <a:xfrm>
            <a:off x="623888" y="5314441"/>
            <a:ext cx="5471761" cy="994284"/>
          </a:xfrm>
          <a:prstGeom prst="rect">
            <a:avLst/>
          </a:prstGeom>
        </p:spPr>
        <p:txBody>
          <a:bodyPr>
            <a:normAutofit/>
          </a:bodyPr>
          <a:lstStyle>
            <a:lvl1pPr marL="0" indent="0" algn="r">
              <a:buNone/>
              <a:defRPr sz="1600"/>
            </a:lvl1pPr>
          </a:lstStyle>
          <a:p>
            <a:pPr lvl="0"/>
            <a:r>
              <a:rPr lang="sv-SE" dirty="0"/>
              <a:t>Skriv in text här</a:t>
            </a:r>
          </a:p>
        </p:txBody>
      </p:sp>
      <p:sp>
        <p:nvSpPr>
          <p:cNvPr id="16" name="Platshållare för text 3"/>
          <p:cNvSpPr>
            <a:spLocks noGrp="1"/>
          </p:cNvSpPr>
          <p:nvPr>
            <p:ph type="body" idx="22" hasCustomPrompt="1"/>
          </p:nvPr>
        </p:nvSpPr>
        <p:spPr>
          <a:xfrm>
            <a:off x="623888" y="4758018"/>
            <a:ext cx="5471761" cy="399198"/>
          </a:xfrm>
          <a:prstGeom prst="rect">
            <a:avLst/>
          </a:prstGeom>
        </p:spPr>
        <p:txBody>
          <a:bodyPr lIns="0" tIns="0" rIns="0" anchor="t">
            <a:normAutofit/>
          </a:bodyPr>
          <a:lstStyle>
            <a:lvl1pPr marL="0" indent="0" algn="r">
              <a:lnSpc>
                <a:spcPct val="100000"/>
              </a:lnSpc>
              <a:spcBef>
                <a:spcPts val="600"/>
              </a:spcBef>
              <a:buNone/>
              <a:defRPr sz="1400" b="1" baseline="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Skriv en ingresstext här</a:t>
            </a:r>
          </a:p>
        </p:txBody>
      </p:sp>
      <p:sp>
        <p:nvSpPr>
          <p:cNvPr id="17" name="Platshållare för text 2"/>
          <p:cNvSpPr>
            <a:spLocks noGrp="1"/>
          </p:cNvSpPr>
          <p:nvPr>
            <p:ph type="body" idx="21" hasCustomPrompt="1"/>
          </p:nvPr>
        </p:nvSpPr>
        <p:spPr>
          <a:xfrm>
            <a:off x="623888" y="4124363"/>
            <a:ext cx="5471761" cy="440521"/>
          </a:xfrm>
          <a:prstGeom prst="rect">
            <a:avLst/>
          </a:prstGeom>
        </p:spPr>
        <p:txBody>
          <a:bodyPr lIns="0" tIns="0" rIns="0" anchor="t">
            <a:normAutofit/>
          </a:bodyPr>
          <a:lstStyle>
            <a:lvl1pPr marL="0" indent="0" algn="r">
              <a:lnSpc>
                <a:spcPct val="100000"/>
              </a:lnSpc>
              <a:spcBef>
                <a:spcPts val="600"/>
              </a:spcBef>
              <a:buNone/>
              <a:defRPr sz="1600" b="1" baseline="0">
                <a:solidFill>
                  <a:schemeClr val="accent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Skriv en text här</a:t>
            </a:r>
          </a:p>
        </p:txBody>
      </p:sp>
      <p:sp>
        <p:nvSpPr>
          <p:cNvPr id="18" name="Platshållare för text 1"/>
          <p:cNvSpPr>
            <a:spLocks noGrp="1"/>
          </p:cNvSpPr>
          <p:nvPr>
            <p:ph type="subTitle" idx="1" hasCustomPrompt="1"/>
          </p:nvPr>
        </p:nvSpPr>
        <p:spPr>
          <a:xfrm>
            <a:off x="623888" y="3283336"/>
            <a:ext cx="5471761" cy="401696"/>
          </a:xfrm>
          <a:prstGeom prst="rect">
            <a:avLst/>
          </a:prstGeom>
        </p:spPr>
        <p:txBody>
          <a:bodyPr anchor="t">
            <a:normAutofit/>
          </a:bodyPr>
          <a:lstStyle>
            <a:lvl1pPr marL="0" indent="0" algn="r">
              <a:buNone/>
              <a:defRPr sz="1600" b="1"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Skriv kort text/din avdelning/titel här </a:t>
            </a:r>
          </a:p>
        </p:txBody>
      </p:sp>
      <p:sp>
        <p:nvSpPr>
          <p:cNvPr id="8" name="Rubrik 1"/>
          <p:cNvSpPr>
            <a:spLocks noGrp="1"/>
          </p:cNvSpPr>
          <p:nvPr>
            <p:ph type="title" hasCustomPrompt="1"/>
          </p:nvPr>
        </p:nvSpPr>
        <p:spPr>
          <a:xfrm>
            <a:off x="623889" y="2479027"/>
            <a:ext cx="5471760" cy="649902"/>
          </a:xfrm>
        </p:spPr>
        <p:txBody>
          <a:bodyPr rIns="0">
            <a:noAutofit/>
          </a:bodyPr>
          <a:lstStyle>
            <a:lvl1pPr algn="r">
              <a:defRPr sz="3400" baseline="0">
                <a:latin typeface="+mj-lt"/>
              </a:defRPr>
            </a:lvl1pPr>
          </a:lstStyle>
          <a:p>
            <a:r>
              <a:rPr lang="sv-SE" dirty="0"/>
              <a:t>Skriv en kort rubrik här</a:t>
            </a:r>
          </a:p>
        </p:txBody>
      </p:sp>
    </p:spTree>
    <p:extLst>
      <p:ext uri="{BB962C8B-B14F-4D97-AF65-F5344CB8AC3E}">
        <p14:creationId xmlns:p14="http://schemas.microsoft.com/office/powerpoint/2010/main" val="13322231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32. Bild med text avsnitt">
    <p:spTree>
      <p:nvGrpSpPr>
        <p:cNvPr id="1" name=""/>
        <p:cNvGrpSpPr/>
        <p:nvPr/>
      </p:nvGrpSpPr>
      <p:grpSpPr>
        <a:xfrm>
          <a:off x="0" y="0"/>
          <a:ext cx="0" cy="0"/>
          <a:chOff x="0" y="0"/>
          <a:chExt cx="0" cy="0"/>
        </a:xfrm>
      </p:grpSpPr>
      <p:sp>
        <p:nvSpPr>
          <p:cNvPr id="9" name="Bar">
            <a:extLst>
              <a:ext uri="{FF2B5EF4-FFF2-40B4-BE49-F238E27FC236}">
                <a16:creationId xmlns:a16="http://schemas.microsoft.com/office/drawing/2014/main" id="{12423EB2-4A04-427F-BDA3-6FCAC4307B99}"/>
              </a:ext>
            </a:extLst>
          </p:cNvPr>
          <p:cNvSpPr/>
          <p:nvPr/>
        </p:nvSpPr>
        <p:spPr>
          <a:xfrm rot="5400000" flipV="1">
            <a:off x="-3372988" y="3369812"/>
            <a:ext cx="6861175" cy="115200"/>
          </a:xfrm>
          <a:prstGeom prst="rect">
            <a:avLst/>
          </a:pr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2" name="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13744" y="6435633"/>
            <a:ext cx="1721038" cy="339503"/>
          </a:xfrm>
          <a:prstGeom prst="rect">
            <a:avLst/>
          </a:prstGeom>
        </p:spPr>
      </p:pic>
      <p:sp>
        <p:nvSpPr>
          <p:cNvPr id="6" name="Rektangel 1"/>
          <p:cNvSpPr/>
          <p:nvPr/>
        </p:nvSpPr>
        <p:spPr>
          <a:xfrm>
            <a:off x="627464" y="2276529"/>
            <a:ext cx="1591129" cy="28800"/>
          </a:xfrm>
          <a:prstGeom prst="rect">
            <a:avLst/>
          </a:pr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6743700" y="0"/>
            <a:ext cx="5448299" cy="6858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288000" tIns="360000" rIns="360000" anchor="t">
            <a:noAutofit/>
          </a:bodyPr>
          <a:lstStyle>
            <a:lvl1pPr marL="0" indent="0">
              <a:buFontTx/>
              <a:buNone/>
              <a:defRPr sz="1400" b="1">
                <a:solidFill>
                  <a:schemeClr val="tx2">
                    <a:lumMod val="75000"/>
                    <a:lumOff val="25000"/>
                  </a:schemeClr>
                </a:solidFill>
                <a:latin typeface="+mj-lt"/>
              </a:defRPr>
            </a:lvl1pPr>
          </a:lstStyle>
          <a:p>
            <a:r>
              <a:rPr lang="sv-SE" dirty="0"/>
              <a:t>Montera en bild genom att markera bildramen, gå till menyfliken infoga och klicka på ”Infoga bild” i fliken för Bildbank. När du sökt upp och valt bild,  välj upplösningen till vänster i rutans nederkant innan du klickar på infoga bild.</a:t>
            </a:r>
          </a:p>
        </p:txBody>
      </p:sp>
      <p:sp>
        <p:nvSpPr>
          <p:cNvPr id="4" name="Platshållare för text 4"/>
          <p:cNvSpPr>
            <a:spLocks noGrp="1"/>
          </p:cNvSpPr>
          <p:nvPr>
            <p:ph type="body" sz="quarter" idx="23"/>
          </p:nvPr>
        </p:nvSpPr>
        <p:spPr>
          <a:xfrm>
            <a:off x="623888" y="5366327"/>
            <a:ext cx="5471761" cy="942398"/>
          </a:xfrm>
          <a:prstGeom prst="rect">
            <a:avLst/>
          </a:prstGeom>
        </p:spPr>
        <p:txBody>
          <a:bodyPr>
            <a:normAutofit/>
          </a:bodyPr>
          <a:lstStyle>
            <a:lvl1pPr marL="0" indent="0" algn="l">
              <a:buNone/>
              <a:defRPr sz="1600"/>
            </a:lvl1pPr>
          </a:lstStyle>
          <a:p>
            <a:pPr lvl="0"/>
            <a:r>
              <a:rPr lang="sv-SE"/>
              <a:t>Redigera format för bakgrundstext</a:t>
            </a:r>
          </a:p>
        </p:txBody>
      </p:sp>
      <p:sp>
        <p:nvSpPr>
          <p:cNvPr id="16" name="Platshållare för text 3"/>
          <p:cNvSpPr>
            <a:spLocks noGrp="1"/>
          </p:cNvSpPr>
          <p:nvPr>
            <p:ph type="body" idx="22" hasCustomPrompt="1"/>
          </p:nvPr>
        </p:nvSpPr>
        <p:spPr>
          <a:xfrm>
            <a:off x="623888" y="4730494"/>
            <a:ext cx="5471761" cy="536357"/>
          </a:xfrm>
          <a:prstGeom prst="rect">
            <a:avLst/>
          </a:prstGeom>
        </p:spPr>
        <p:txBody>
          <a:bodyPr lIns="0" tIns="0" rIns="0" anchor="t">
            <a:normAutofit/>
          </a:bodyPr>
          <a:lstStyle>
            <a:lvl1pPr marL="0" indent="0" algn="l">
              <a:lnSpc>
                <a:spcPct val="100000"/>
              </a:lnSpc>
              <a:spcBef>
                <a:spcPts val="600"/>
              </a:spcBef>
              <a:buNone/>
              <a:defRPr sz="1400" b="1" baseline="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Skriv en ingresstext här</a:t>
            </a:r>
          </a:p>
        </p:txBody>
      </p:sp>
      <p:sp>
        <p:nvSpPr>
          <p:cNvPr id="17" name="Platshållare för text 2"/>
          <p:cNvSpPr>
            <a:spLocks noGrp="1"/>
          </p:cNvSpPr>
          <p:nvPr>
            <p:ph type="body" idx="21" hasCustomPrompt="1"/>
          </p:nvPr>
        </p:nvSpPr>
        <p:spPr>
          <a:xfrm>
            <a:off x="623888" y="2536536"/>
            <a:ext cx="5471761" cy="1587407"/>
          </a:xfrm>
          <a:prstGeom prst="rect">
            <a:avLst/>
          </a:prstGeom>
        </p:spPr>
        <p:txBody>
          <a:bodyPr lIns="0" tIns="0" rIns="0" anchor="t">
            <a:normAutofit/>
          </a:bodyPr>
          <a:lstStyle>
            <a:lvl1pPr marL="0" indent="0" algn="l">
              <a:lnSpc>
                <a:spcPct val="100000"/>
              </a:lnSpc>
              <a:spcBef>
                <a:spcPts val="600"/>
              </a:spcBef>
              <a:buNone/>
              <a:defRPr sz="1800"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Skriv en ingresstext här</a:t>
            </a:r>
          </a:p>
        </p:txBody>
      </p:sp>
      <p:sp>
        <p:nvSpPr>
          <p:cNvPr id="18" name="Platshållare för text 1"/>
          <p:cNvSpPr>
            <a:spLocks noGrp="1"/>
          </p:cNvSpPr>
          <p:nvPr>
            <p:ph type="subTitle" idx="1" hasCustomPrompt="1"/>
          </p:nvPr>
        </p:nvSpPr>
        <p:spPr>
          <a:xfrm>
            <a:off x="623888" y="1920748"/>
            <a:ext cx="5471761" cy="337819"/>
          </a:xfrm>
          <a:prstGeom prst="rect">
            <a:avLst/>
          </a:prstGeom>
        </p:spPr>
        <p:txBody>
          <a:bodyPr anchor="t">
            <a:normAutofit/>
          </a:bodyPr>
          <a:lstStyle>
            <a:lvl1pPr marL="0" indent="0" algn="l">
              <a:buNone/>
              <a:defRPr sz="1600" b="1"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Skriv en kort ingress här</a:t>
            </a:r>
          </a:p>
        </p:txBody>
      </p:sp>
      <p:sp>
        <p:nvSpPr>
          <p:cNvPr id="8" name="Rubrik 1"/>
          <p:cNvSpPr>
            <a:spLocks noGrp="1"/>
          </p:cNvSpPr>
          <p:nvPr>
            <p:ph type="title" hasCustomPrompt="1"/>
          </p:nvPr>
        </p:nvSpPr>
        <p:spPr>
          <a:xfrm>
            <a:off x="623889" y="368300"/>
            <a:ext cx="5471760" cy="1189037"/>
          </a:xfrm>
        </p:spPr>
        <p:txBody>
          <a:bodyPr rIns="0">
            <a:noAutofit/>
          </a:bodyPr>
          <a:lstStyle>
            <a:lvl1pPr algn="l">
              <a:defRPr sz="3400" baseline="0">
                <a:latin typeface="+mj-lt"/>
              </a:defRPr>
            </a:lvl1pPr>
          </a:lstStyle>
          <a:p>
            <a:r>
              <a:rPr lang="sv-SE" dirty="0"/>
              <a:t>Skriv in en rubrik här</a:t>
            </a:r>
          </a:p>
        </p:txBody>
      </p:sp>
    </p:spTree>
    <p:extLst>
      <p:ext uri="{BB962C8B-B14F-4D97-AF65-F5344CB8AC3E}">
        <p14:creationId xmlns:p14="http://schemas.microsoft.com/office/powerpoint/2010/main" val="34687266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3. Text + valfri">
    <p:spTree>
      <p:nvGrpSpPr>
        <p:cNvPr id="1" name=""/>
        <p:cNvGrpSpPr/>
        <p:nvPr/>
      </p:nvGrpSpPr>
      <p:grpSpPr>
        <a:xfrm>
          <a:off x="0" y="0"/>
          <a:ext cx="0" cy="0"/>
          <a:chOff x="0" y="0"/>
          <a:chExt cx="0" cy="0"/>
        </a:xfrm>
      </p:grpSpPr>
      <p:sp>
        <p:nvSpPr>
          <p:cNvPr id="13" name="Platshållare för innehåll 1"/>
          <p:cNvSpPr>
            <a:spLocks noGrp="1"/>
          </p:cNvSpPr>
          <p:nvPr>
            <p:ph sz="quarter" idx="14"/>
          </p:nvPr>
        </p:nvSpPr>
        <p:spPr>
          <a:xfrm>
            <a:off x="5010150" y="1808163"/>
            <a:ext cx="6665913" cy="4500562"/>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text 1"/>
          <p:cNvSpPr>
            <a:spLocks noGrp="1"/>
          </p:cNvSpPr>
          <p:nvPr>
            <p:ph type="body" sz="quarter" idx="13"/>
          </p:nvPr>
        </p:nvSpPr>
        <p:spPr>
          <a:xfrm>
            <a:off x="623888" y="1808163"/>
            <a:ext cx="4148137" cy="4500562"/>
          </a:xfrm>
        </p:spPr>
        <p:txBody>
          <a:bodyPr/>
          <a:lstStyle>
            <a:lvl1pPr>
              <a:defRPr sz="2200"/>
            </a:lvl1pPr>
            <a:lvl2pPr>
              <a:defRPr sz="2200"/>
            </a:lvl2pPr>
            <a:lvl3pPr>
              <a:defRPr sz="1800"/>
            </a:lvl3pPr>
            <a:lvl4pPr>
              <a:defRPr sz="1800"/>
            </a:lvl4pPr>
            <a:lvl5pPr>
              <a:defRPr sz="18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hasCustomPrompt="1"/>
          </p:nvPr>
        </p:nvSpPr>
        <p:spPr>
          <a:xfrm>
            <a:off x="623888" y="368300"/>
            <a:ext cx="11052175" cy="1189038"/>
          </a:xfrm>
        </p:spPr>
        <p:txBody>
          <a:bodyPr anchor="b">
            <a:normAutofit/>
          </a:bodyPr>
          <a:lstStyle>
            <a:lvl1pPr>
              <a:defRPr sz="3400"/>
            </a:lvl1pPr>
          </a:lstStyle>
          <a:p>
            <a:r>
              <a:rPr lang="sv-SE" dirty="0"/>
              <a:t>Skriv in en rubrik här</a:t>
            </a:r>
          </a:p>
        </p:txBody>
      </p:sp>
    </p:spTree>
    <p:extLst>
      <p:ext uri="{BB962C8B-B14F-4D97-AF65-F5344CB8AC3E}">
        <p14:creationId xmlns:p14="http://schemas.microsoft.com/office/powerpoint/2010/main" val="8387323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4. Text med bild">
    <p:spTree>
      <p:nvGrpSpPr>
        <p:cNvPr id="1" name=""/>
        <p:cNvGrpSpPr/>
        <p:nvPr/>
      </p:nvGrpSpPr>
      <p:grpSpPr>
        <a:xfrm>
          <a:off x="0" y="0"/>
          <a:ext cx="0" cy="0"/>
          <a:chOff x="0" y="0"/>
          <a:chExt cx="0" cy="0"/>
        </a:xfrm>
      </p:grpSpPr>
      <p:sp>
        <p:nvSpPr>
          <p:cNvPr id="7" name="Rektangel 1"/>
          <p:cNvSpPr/>
          <p:nvPr userDrawn="1"/>
        </p:nvSpPr>
        <p:spPr>
          <a:xfrm rot="16200000">
            <a:off x="3817201" y="4043763"/>
            <a:ext cx="4500000" cy="28800"/>
          </a:xfrm>
          <a:prstGeom prst="rect">
            <a:avLst/>
          </a:pr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32"/>
          </a:p>
        </p:txBody>
      </p:sp>
      <p:sp>
        <p:nvSpPr>
          <p:cNvPr id="6"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6290812" y="1808162"/>
            <a:ext cx="5385251" cy="4500563"/>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504000" tIns="360000" rIns="540000" anchor="t">
            <a:noAutofit/>
          </a:bodyPr>
          <a:lstStyle>
            <a:lvl1pPr marL="0" indent="0">
              <a:buFontTx/>
              <a:buNone/>
              <a:defRPr sz="1400" b="1" baseline="0">
                <a:solidFill>
                  <a:schemeClr val="accent3">
                    <a:lumMod val="75000"/>
                  </a:schemeClr>
                </a:solidFill>
                <a:latin typeface="+mj-lt"/>
              </a:defRPr>
            </a:lvl1pPr>
          </a:lstStyle>
          <a:p>
            <a:r>
              <a:rPr lang="sv-SE" dirty="0"/>
              <a:t>Montera en bild genom att markera bildramen, gå till menyfliken infoga och klicka på ”Infoga bild” i fliken för Bildbank.  När du sökt upp och valt bild,  välj upplösningen till vänster i rutans nederkant innan du klickar på infoga bild. </a:t>
            </a:r>
            <a:br>
              <a:rPr lang="sv-SE" dirty="0"/>
            </a:br>
            <a:r>
              <a:rPr lang="sv-SE" dirty="0"/>
              <a:t>För en helbild behövs minst 1600 </a:t>
            </a:r>
            <a:r>
              <a:rPr lang="sv-SE" dirty="0" err="1"/>
              <a:t>px</a:t>
            </a:r>
            <a:r>
              <a:rPr lang="sv-SE" dirty="0"/>
              <a:t>. </a:t>
            </a:r>
          </a:p>
        </p:txBody>
      </p:sp>
      <p:sp>
        <p:nvSpPr>
          <p:cNvPr id="8" name="Platshållare för text 1"/>
          <p:cNvSpPr>
            <a:spLocks noGrp="1"/>
          </p:cNvSpPr>
          <p:nvPr>
            <p:ph type="body" sz="quarter" idx="13" hasCustomPrompt="1"/>
          </p:nvPr>
        </p:nvSpPr>
        <p:spPr>
          <a:xfrm>
            <a:off x="623888" y="1808163"/>
            <a:ext cx="5219702" cy="4500562"/>
          </a:xfrm>
        </p:spPr>
        <p:txBody>
          <a:bodyPr/>
          <a:lstStyle>
            <a:lvl1pPr>
              <a:defRPr sz="2200"/>
            </a:lvl1pPr>
            <a:lvl2pPr>
              <a:defRPr sz="2200"/>
            </a:lvl2pPr>
            <a:lvl3pPr>
              <a:defRPr sz="1800"/>
            </a:lvl3pPr>
            <a:lvl4pPr>
              <a:defRPr sz="1800"/>
            </a:lvl4pPr>
            <a:lvl5pPr>
              <a:defRPr sz="1800"/>
            </a:lvl5pPr>
          </a:lstStyle>
          <a:p>
            <a:pPr lvl="0"/>
            <a:r>
              <a:rPr lang="sv-SE" dirty="0"/>
              <a:t>Skriv in din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p:cNvSpPr>
            <a:spLocks noGrp="1"/>
          </p:cNvSpPr>
          <p:nvPr>
            <p:ph type="title" hasCustomPrompt="1"/>
          </p:nvPr>
        </p:nvSpPr>
        <p:spPr>
          <a:xfrm>
            <a:off x="623889" y="368301"/>
            <a:ext cx="11052174" cy="1189038"/>
          </a:xfrm>
        </p:spPr>
        <p:txBody>
          <a:bodyPr anchor="b">
            <a:normAutofit/>
          </a:bodyPr>
          <a:lstStyle>
            <a:lvl1pPr>
              <a:defRPr sz="3400"/>
            </a:lvl1pPr>
          </a:lstStyle>
          <a:p>
            <a:r>
              <a:rPr lang="sv-SE" dirty="0"/>
              <a:t>Skriv in en rubrik här</a:t>
            </a:r>
          </a:p>
        </p:txBody>
      </p:sp>
    </p:spTree>
    <p:extLst>
      <p:ext uri="{BB962C8B-B14F-4D97-AF65-F5344CB8AC3E}">
        <p14:creationId xmlns:p14="http://schemas.microsoft.com/office/powerpoint/2010/main" val="9061360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x" preserve="1">
  <p:cSld name="35. Rubrik och lodrät text">
    <p:spTree>
      <p:nvGrpSpPr>
        <p:cNvPr id="1" name=""/>
        <p:cNvGrpSpPr/>
        <p:nvPr/>
      </p:nvGrpSpPr>
      <p:grpSpPr>
        <a:xfrm>
          <a:off x="0" y="0"/>
          <a:ext cx="0" cy="0"/>
          <a:chOff x="0" y="0"/>
          <a:chExt cx="0" cy="0"/>
        </a:xfrm>
      </p:grpSpPr>
      <p:sp>
        <p:nvSpPr>
          <p:cNvPr id="7" name="Bar">
            <a:extLst>
              <a:ext uri="{FF2B5EF4-FFF2-40B4-BE49-F238E27FC236}">
                <a16:creationId xmlns:a16="http://schemas.microsoft.com/office/drawing/2014/main" id="{12423EB2-4A04-427F-BDA3-6FCAC4307B99}"/>
              </a:ext>
            </a:extLst>
          </p:cNvPr>
          <p:cNvSpPr/>
          <p:nvPr userDrawn="1"/>
        </p:nvSpPr>
        <p:spPr>
          <a:xfrm rot="5400000" flipV="1">
            <a:off x="-3376238" y="3371401"/>
            <a:ext cx="6858002" cy="115200"/>
          </a:xfrm>
          <a:prstGeom prst="rect">
            <a:avLst/>
          </a:pr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0" name="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5400000">
            <a:off x="-529885" y="941740"/>
            <a:ext cx="1721038" cy="339503"/>
          </a:xfrm>
          <a:prstGeom prst="rect">
            <a:avLst/>
          </a:prstGeom>
        </p:spPr>
      </p:pic>
      <p:pic>
        <p:nvPicPr>
          <p:cNvPr id="9" name="Orange gardin"/>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773662" y="0"/>
            <a:ext cx="418338" cy="6858000"/>
          </a:xfrm>
          <a:prstGeom prst="rect">
            <a:avLst/>
          </a:prstGeom>
        </p:spPr>
      </p:pic>
      <p:sp>
        <p:nvSpPr>
          <p:cNvPr id="3" name="Platshållare för lodrät text 1"/>
          <p:cNvSpPr>
            <a:spLocks noGrp="1"/>
          </p:cNvSpPr>
          <p:nvPr>
            <p:ph type="body" orient="vert" idx="1"/>
          </p:nvPr>
        </p:nvSpPr>
        <p:spPr>
          <a:xfrm>
            <a:off x="623887" y="368300"/>
            <a:ext cx="9694863" cy="6084887"/>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hasCustomPrompt="1"/>
          </p:nvPr>
        </p:nvSpPr>
        <p:spPr>
          <a:xfrm rot="5400000">
            <a:off x="7965677" y="2886474"/>
            <a:ext cx="6228558" cy="1192213"/>
          </a:xfrm>
        </p:spPr>
        <p:txBody>
          <a:bodyPr/>
          <a:lstStyle/>
          <a:p>
            <a:r>
              <a:rPr lang="sv-SE" dirty="0"/>
              <a:t>Skriv in en rubrik här</a:t>
            </a:r>
          </a:p>
        </p:txBody>
      </p:sp>
    </p:spTree>
    <p:extLst>
      <p:ext uri="{BB962C8B-B14F-4D97-AF65-F5344CB8AC3E}">
        <p14:creationId xmlns:p14="http://schemas.microsoft.com/office/powerpoint/2010/main" val="39523126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36. Lodrät rubrik, text + bild">
    <p:spTree>
      <p:nvGrpSpPr>
        <p:cNvPr id="1" name=""/>
        <p:cNvGrpSpPr/>
        <p:nvPr/>
      </p:nvGrpSpPr>
      <p:grpSpPr>
        <a:xfrm>
          <a:off x="0" y="0"/>
          <a:ext cx="0" cy="0"/>
          <a:chOff x="0" y="0"/>
          <a:chExt cx="0" cy="0"/>
        </a:xfrm>
      </p:grpSpPr>
      <p:sp>
        <p:nvSpPr>
          <p:cNvPr id="7" name="Bar">
            <a:extLst>
              <a:ext uri="{FF2B5EF4-FFF2-40B4-BE49-F238E27FC236}">
                <a16:creationId xmlns:a16="http://schemas.microsoft.com/office/drawing/2014/main" id="{12423EB2-4A04-427F-BDA3-6FCAC4307B99}"/>
              </a:ext>
            </a:extLst>
          </p:cNvPr>
          <p:cNvSpPr/>
          <p:nvPr userDrawn="1"/>
        </p:nvSpPr>
        <p:spPr>
          <a:xfrm rot="5400000" flipV="1">
            <a:off x="-3376238" y="3371401"/>
            <a:ext cx="6858002" cy="115200"/>
          </a:xfrm>
          <a:prstGeom prst="rect">
            <a:avLst/>
          </a:pr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5400000">
            <a:off x="-529885" y="941740"/>
            <a:ext cx="1721038" cy="339503"/>
          </a:xfrm>
          <a:prstGeom prst="rect">
            <a:avLst/>
          </a:prstGeom>
        </p:spPr>
      </p:pic>
      <p:sp>
        <p:nvSpPr>
          <p:cNvPr id="10"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rot="5400000">
            <a:off x="5048248" y="-285747"/>
            <a:ext cx="6858001" cy="7429501"/>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360000" tIns="432000" rIns="900000" bIns="360000" anchor="t">
            <a:noAutofit/>
          </a:bodyPr>
          <a:lstStyle>
            <a:lvl1pPr marL="0" indent="0">
              <a:buFontTx/>
              <a:buNone/>
              <a:defRPr sz="1400" b="1">
                <a:solidFill>
                  <a:schemeClr val="tx2">
                    <a:lumMod val="75000"/>
                    <a:lumOff val="25000"/>
                  </a:schemeClr>
                </a:solidFill>
                <a:latin typeface="+mj-lt"/>
              </a:defRPr>
            </a:lvl1pPr>
          </a:lstStyle>
          <a:p>
            <a:r>
              <a:rPr lang="sv-SE" dirty="0"/>
              <a:t>Montera en bild genom att markera bildramen, gå </a:t>
            </a:r>
          </a:p>
          <a:p>
            <a:r>
              <a:rPr lang="sv-SE" dirty="0"/>
              <a:t>till menyfliken infoga och klicka på ”Infoga bild” </a:t>
            </a:r>
          </a:p>
          <a:p>
            <a:r>
              <a:rPr lang="sv-SE" dirty="0"/>
              <a:t>i fliken för Bildbank. När du sökt upp och valt bild,  </a:t>
            </a:r>
          </a:p>
          <a:p>
            <a:r>
              <a:rPr lang="sv-SE" dirty="0"/>
              <a:t>välj upplösningen till vänster i rutans nederkant </a:t>
            </a:r>
          </a:p>
          <a:p>
            <a:r>
              <a:rPr lang="sv-SE" dirty="0"/>
              <a:t>innan du klickar på infoga bild.</a:t>
            </a:r>
          </a:p>
        </p:txBody>
      </p:sp>
      <p:sp>
        <p:nvSpPr>
          <p:cNvPr id="3" name="Platshållare för lodrät text 1"/>
          <p:cNvSpPr>
            <a:spLocks noGrp="1"/>
          </p:cNvSpPr>
          <p:nvPr>
            <p:ph type="body" orient="vert" idx="1"/>
          </p:nvPr>
        </p:nvSpPr>
        <p:spPr>
          <a:xfrm>
            <a:off x="838200" y="365124"/>
            <a:ext cx="2476500" cy="6088063"/>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orient="vert" hasCustomPrompt="1"/>
          </p:nvPr>
        </p:nvSpPr>
        <p:spPr>
          <a:xfrm>
            <a:off x="3521527" y="365124"/>
            <a:ext cx="1034143" cy="6088063"/>
          </a:xfrm>
        </p:spPr>
        <p:txBody>
          <a:bodyPr vert="eaVert"/>
          <a:lstStyle/>
          <a:p>
            <a:r>
              <a:rPr lang="sv-SE" dirty="0"/>
              <a:t>Skriv in en rubrik här</a:t>
            </a:r>
          </a:p>
        </p:txBody>
      </p:sp>
    </p:spTree>
    <p:extLst>
      <p:ext uri="{BB962C8B-B14F-4D97-AF65-F5344CB8AC3E}">
        <p14:creationId xmlns:p14="http://schemas.microsoft.com/office/powerpoint/2010/main" val="11378482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37. Helbild med text">
    <p:spTree>
      <p:nvGrpSpPr>
        <p:cNvPr id="1" name=""/>
        <p:cNvGrpSpPr/>
        <p:nvPr/>
      </p:nvGrpSpPr>
      <p:grpSpPr>
        <a:xfrm>
          <a:off x="0" y="0"/>
          <a:ext cx="0" cy="0"/>
          <a:chOff x="0" y="0"/>
          <a:chExt cx="0" cy="0"/>
        </a:xfrm>
      </p:grpSpPr>
      <p:sp>
        <p:nvSpPr>
          <p:cNvPr id="6"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0" y="0"/>
            <a:ext cx="12192000" cy="6858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504000" tIns="360000" rIns="540000" anchor="t">
            <a:noAutofit/>
          </a:bodyPr>
          <a:lstStyle>
            <a:lvl1pPr marL="0" indent="0">
              <a:buFontTx/>
              <a:buNone/>
              <a:defRPr sz="1400" b="1" baseline="0">
                <a:solidFill>
                  <a:schemeClr val="accent3">
                    <a:lumMod val="75000"/>
                  </a:schemeClr>
                </a:solidFill>
                <a:latin typeface="+mj-lt"/>
              </a:defRPr>
            </a:lvl1pPr>
          </a:lstStyle>
          <a:p>
            <a:r>
              <a:rPr lang="sv-SE" dirty="0"/>
              <a:t>Montera en bild genom att markera bildramen, gå till menyfliken infoga och klicka på ”Infoga bild” i fliken för Bildbank.  När du sökt upp och valt bild,  välj upplösningen till vänster i rutans nederkant innan du klickar på infoga bild. För en helbild behövs minst 1600 </a:t>
            </a:r>
            <a:r>
              <a:rPr lang="sv-SE" dirty="0" err="1"/>
              <a:t>px</a:t>
            </a:r>
            <a:r>
              <a:rPr lang="sv-SE" dirty="0"/>
              <a:t>. </a:t>
            </a:r>
          </a:p>
        </p:txBody>
      </p:sp>
      <p:sp>
        <p:nvSpPr>
          <p:cNvPr id="9" name="Platshållare för innehåll 1"/>
          <p:cNvSpPr>
            <a:spLocks noGrp="1"/>
          </p:cNvSpPr>
          <p:nvPr>
            <p:ph sz="half" idx="1" hasCustomPrompt="1"/>
          </p:nvPr>
        </p:nvSpPr>
        <p:spPr>
          <a:xfrm>
            <a:off x="623888" y="1808163"/>
            <a:ext cx="6545262" cy="4500562"/>
          </a:xfrm>
        </p:spPr>
        <p:txBody>
          <a:bodyPr/>
          <a:lstStyle>
            <a:lvl1pPr>
              <a:defRPr sz="2000" b="1">
                <a:latin typeface="+mj-lt"/>
              </a:defRPr>
            </a:lvl1pPr>
            <a:lvl2pPr>
              <a:defRPr sz="2200"/>
            </a:lvl2pPr>
            <a:lvl3pPr>
              <a:defRPr sz="2000"/>
            </a:lvl3pPr>
            <a:lvl4pPr>
              <a:defRPr sz="2000"/>
            </a:lvl4pPr>
            <a:lvl5pPr>
              <a:defRPr sz="2000"/>
            </a:lvl5pPr>
          </a:lstStyle>
          <a:p>
            <a:pPr lvl="0"/>
            <a:r>
              <a:rPr lang="sv-SE" dirty="0"/>
              <a:t>Skriv in din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p:cNvSpPr>
            <a:spLocks noGrp="1"/>
          </p:cNvSpPr>
          <p:nvPr>
            <p:ph type="title" hasCustomPrompt="1"/>
          </p:nvPr>
        </p:nvSpPr>
        <p:spPr>
          <a:xfrm>
            <a:off x="623889" y="368301"/>
            <a:ext cx="11052174" cy="1189038"/>
          </a:xfrm>
        </p:spPr>
        <p:txBody>
          <a:bodyPr anchor="b">
            <a:normAutofit/>
          </a:bodyPr>
          <a:lstStyle>
            <a:lvl1pPr>
              <a:defRPr sz="3400"/>
            </a:lvl1pPr>
          </a:lstStyle>
          <a:p>
            <a:r>
              <a:rPr lang="sv-SE" dirty="0"/>
              <a:t>Skriv in en rubrik här</a:t>
            </a:r>
          </a:p>
        </p:txBody>
      </p:sp>
    </p:spTree>
    <p:extLst>
      <p:ext uri="{BB962C8B-B14F-4D97-AF65-F5344CB8AC3E}">
        <p14:creationId xmlns:p14="http://schemas.microsoft.com/office/powerpoint/2010/main" val="2885023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38. Brödkaka med rubrik och text">
    <p:spTree>
      <p:nvGrpSpPr>
        <p:cNvPr id="1" name=""/>
        <p:cNvGrpSpPr/>
        <p:nvPr/>
      </p:nvGrpSpPr>
      <p:grpSpPr>
        <a:xfrm>
          <a:off x="0" y="0"/>
          <a:ext cx="0" cy="0"/>
          <a:chOff x="0" y="0"/>
          <a:chExt cx="0" cy="0"/>
        </a:xfrm>
      </p:grpSpPr>
      <p:sp>
        <p:nvSpPr>
          <p:cNvPr id="12" name="Bar">
            <a:extLst>
              <a:ext uri="{FF2B5EF4-FFF2-40B4-BE49-F238E27FC236}">
                <a16:creationId xmlns:a16="http://schemas.microsoft.com/office/drawing/2014/main" id="{12423EB2-4A04-427F-BDA3-6FCAC4307B99}"/>
              </a:ext>
            </a:extLst>
          </p:cNvPr>
          <p:cNvSpPr/>
          <p:nvPr/>
        </p:nvSpPr>
        <p:spPr>
          <a:xfrm rot="5400000" flipV="1">
            <a:off x="-3372988" y="3369812"/>
            <a:ext cx="6861175" cy="115200"/>
          </a:xfrm>
          <a:prstGeom prst="rect">
            <a:avLst/>
          </a:pr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13744" y="6435633"/>
            <a:ext cx="1721038" cy="339503"/>
          </a:xfrm>
          <a:prstGeom prst="rect">
            <a:avLst/>
          </a:prstGeom>
        </p:spPr>
      </p:pic>
      <p:sp>
        <p:nvSpPr>
          <p:cNvPr id="13" name="Platshållare för bild 1">
            <a:extLst>
              <a:ext uri="{FF2B5EF4-FFF2-40B4-BE49-F238E27FC236}">
                <a16:creationId xmlns:a16="http://schemas.microsoft.com/office/drawing/2014/main" id="{F93BECFB-097B-4975-97EA-223E58CDF05A}"/>
              </a:ext>
            </a:extLst>
          </p:cNvPr>
          <p:cNvSpPr>
            <a:spLocks noGrp="1"/>
          </p:cNvSpPr>
          <p:nvPr>
            <p:ph type="pic" sz="quarter" idx="10"/>
          </p:nvPr>
        </p:nvSpPr>
        <p:spPr>
          <a:xfrm>
            <a:off x="7453440" y="1622167"/>
            <a:ext cx="4738560" cy="5235833"/>
          </a:xfrm>
          <a:custGeom>
            <a:avLst/>
            <a:gdLst>
              <a:gd name="connsiteX0" fmla="*/ 3515351 w 4738560"/>
              <a:gd name="connsiteY0" fmla="*/ 2887216 h 5235833"/>
              <a:gd name="connsiteX1" fmla="*/ 2887215 w 4738560"/>
              <a:gd name="connsiteY1" fmla="*/ 3515350 h 5235833"/>
              <a:gd name="connsiteX2" fmla="*/ 3515351 w 4738560"/>
              <a:gd name="connsiteY2" fmla="*/ 4143485 h 5235833"/>
              <a:gd name="connsiteX3" fmla="*/ 4143485 w 4738560"/>
              <a:gd name="connsiteY3" fmla="*/ 3515350 h 5235833"/>
              <a:gd name="connsiteX4" fmla="*/ 3515351 w 4738560"/>
              <a:gd name="connsiteY4" fmla="*/ 2887216 h 5235833"/>
              <a:gd name="connsiteX5" fmla="*/ 4738560 w 4738560"/>
              <a:gd name="connsiteY5" fmla="*/ 219020 h 5235833"/>
              <a:gd name="connsiteX6" fmla="*/ 4738560 w 4738560"/>
              <a:gd name="connsiteY6" fmla="*/ 5235833 h 5235833"/>
              <a:gd name="connsiteX7" fmla="*/ 449061 w 4738560"/>
              <a:gd name="connsiteY7" fmla="*/ 5235833 h 5235833"/>
              <a:gd name="connsiteX8" fmla="*/ 1848589 w 4738560"/>
              <a:gd name="connsiteY8" fmla="*/ 4359751 h 5235833"/>
              <a:gd name="connsiteX9" fmla="*/ 2183319 w 4738560"/>
              <a:gd name="connsiteY9" fmla="*/ 3739881 h 5235833"/>
              <a:gd name="connsiteX10" fmla="*/ 2183319 w 4738560"/>
              <a:gd name="connsiteY10" fmla="*/ 2085518 h 5235833"/>
              <a:gd name="connsiteX11" fmla="*/ 2417493 w 4738560"/>
              <a:gd name="connsiteY11" fmla="*/ 1669515 h 5235833"/>
              <a:gd name="connsiteX12" fmla="*/ 3515351 w 4738560"/>
              <a:gd name="connsiteY12" fmla="*/ 0 h 5235833"/>
              <a:gd name="connsiteX13" fmla="*/ 4176545 w 4738560"/>
              <a:gd name="connsiteY13" fmla="*/ 63365 h 5235833"/>
              <a:gd name="connsiteX14" fmla="*/ 2132353 w 4738560"/>
              <a:gd name="connsiteY14" fmla="*/ 1341674 h 5235833"/>
              <a:gd name="connsiteX15" fmla="*/ 1750788 w 4738560"/>
              <a:gd name="connsiteY15" fmla="*/ 2085517 h 5235833"/>
              <a:gd name="connsiteX16" fmla="*/ 1753543 w 4738560"/>
              <a:gd name="connsiteY16" fmla="*/ 2084140 h 5235833"/>
              <a:gd name="connsiteX17" fmla="*/ 1753543 w 4738560"/>
              <a:gd name="connsiteY17" fmla="*/ 3592489 h 5235833"/>
              <a:gd name="connsiteX18" fmla="*/ 1515237 w 4738560"/>
              <a:gd name="connsiteY18" fmla="*/ 4064968 h 5235833"/>
              <a:gd name="connsiteX19" fmla="*/ 260345 w 4738560"/>
              <a:gd name="connsiteY19" fmla="*/ 4843249 h 5235833"/>
              <a:gd name="connsiteX20" fmla="*/ 0 w 4738560"/>
              <a:gd name="connsiteY20" fmla="*/ 3515350 h 5235833"/>
              <a:gd name="connsiteX21" fmla="*/ 3515351 w 4738560"/>
              <a:gd name="connsiteY21" fmla="*/ 0 h 523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38560" h="5235833">
                <a:moveTo>
                  <a:pt x="3515351" y="2887216"/>
                </a:moveTo>
                <a:cubicBezTo>
                  <a:pt x="3168224" y="2887216"/>
                  <a:pt x="2887215" y="3168223"/>
                  <a:pt x="2887215" y="3515350"/>
                </a:cubicBezTo>
                <a:cubicBezTo>
                  <a:pt x="2887215" y="3862477"/>
                  <a:pt x="3168224" y="4143485"/>
                  <a:pt x="3515351" y="4143485"/>
                </a:cubicBezTo>
                <a:cubicBezTo>
                  <a:pt x="3862478" y="4143485"/>
                  <a:pt x="4143485" y="3862477"/>
                  <a:pt x="4143485" y="3515350"/>
                </a:cubicBezTo>
                <a:cubicBezTo>
                  <a:pt x="4143485" y="3168223"/>
                  <a:pt x="3862478" y="2887216"/>
                  <a:pt x="3515351" y="2887216"/>
                </a:cubicBezTo>
                <a:close/>
                <a:moveTo>
                  <a:pt x="4738560" y="219020"/>
                </a:moveTo>
                <a:lnTo>
                  <a:pt x="4738560" y="5235833"/>
                </a:lnTo>
                <a:lnTo>
                  <a:pt x="449061" y="5235833"/>
                </a:lnTo>
                <a:lnTo>
                  <a:pt x="1848589" y="4359751"/>
                </a:lnTo>
                <a:cubicBezTo>
                  <a:pt x="2091027" y="4205472"/>
                  <a:pt x="2183319" y="4064968"/>
                  <a:pt x="2183319" y="3739881"/>
                </a:cubicBezTo>
                <a:lnTo>
                  <a:pt x="2183319" y="2085518"/>
                </a:lnTo>
                <a:cubicBezTo>
                  <a:pt x="2183319" y="1905067"/>
                  <a:pt x="2220511" y="1796245"/>
                  <a:pt x="2417493" y="1669515"/>
                </a:cubicBezTo>
                <a:close/>
                <a:moveTo>
                  <a:pt x="3515351" y="0"/>
                </a:moveTo>
                <a:cubicBezTo>
                  <a:pt x="3741259" y="0"/>
                  <a:pt x="3963035" y="22040"/>
                  <a:pt x="4176545" y="63365"/>
                </a:cubicBezTo>
                <a:lnTo>
                  <a:pt x="2132353" y="1341674"/>
                </a:lnTo>
                <a:cubicBezTo>
                  <a:pt x="1866497" y="1512482"/>
                  <a:pt x="1748033" y="1690178"/>
                  <a:pt x="1750788" y="2085517"/>
                </a:cubicBezTo>
                <a:lnTo>
                  <a:pt x="1753543" y="2084140"/>
                </a:lnTo>
                <a:lnTo>
                  <a:pt x="1753543" y="3592489"/>
                </a:lnTo>
                <a:cubicBezTo>
                  <a:pt x="1753543" y="3817020"/>
                  <a:pt x="1706708" y="3945126"/>
                  <a:pt x="1515237" y="4064968"/>
                </a:cubicBezTo>
                <a:cubicBezTo>
                  <a:pt x="1508350" y="4066345"/>
                  <a:pt x="260345" y="4843249"/>
                  <a:pt x="260345" y="4843249"/>
                </a:cubicBezTo>
                <a:cubicBezTo>
                  <a:pt x="92292" y="4432757"/>
                  <a:pt x="0" y="3985073"/>
                  <a:pt x="0" y="3515350"/>
                </a:cubicBezTo>
                <a:cubicBezTo>
                  <a:pt x="0" y="1574469"/>
                  <a:pt x="1573092" y="0"/>
                  <a:pt x="3515351" y="0"/>
                </a:cubicBezTo>
                <a:close/>
              </a:path>
            </a:pathLst>
          </a:cu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sv-SE" sz="1800" dirty="0">
                <a:solidFill>
                  <a:schemeClr val="lt1"/>
                </a:solidFill>
              </a:defRPr>
            </a:lvl1pPr>
          </a:lstStyle>
          <a:p>
            <a:pPr marL="0" lvl="0" algn="ctr" defTabSz="914400"/>
            <a:r>
              <a:rPr lang="sv-SE"/>
              <a:t>Klicka på ikonen för att lägga till en bild</a:t>
            </a:r>
            <a:endParaRPr lang="sv-SE" dirty="0"/>
          </a:p>
        </p:txBody>
      </p:sp>
      <p:sp>
        <p:nvSpPr>
          <p:cNvPr id="4" name="Platshållare för innehåll 1"/>
          <p:cNvSpPr>
            <a:spLocks noGrp="1"/>
          </p:cNvSpPr>
          <p:nvPr>
            <p:ph sz="quarter" idx="11" hasCustomPrompt="1"/>
          </p:nvPr>
        </p:nvSpPr>
        <p:spPr>
          <a:xfrm>
            <a:off x="623888" y="1808163"/>
            <a:ext cx="6564312" cy="4500562"/>
          </a:xfrm>
        </p:spPr>
        <p:txBody>
          <a:bodyPr/>
          <a:lstStyle/>
          <a:p>
            <a:pPr lvl="0"/>
            <a:r>
              <a:rPr lang="sv-SE" dirty="0"/>
              <a:t>Skriv in din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p:cNvSpPr>
            <a:spLocks noGrp="1"/>
          </p:cNvSpPr>
          <p:nvPr>
            <p:ph type="title" hasCustomPrompt="1"/>
          </p:nvPr>
        </p:nvSpPr>
        <p:spPr/>
        <p:txBody>
          <a:bodyPr/>
          <a:lstStyle/>
          <a:p>
            <a:r>
              <a:rPr lang="sv-SE" dirty="0"/>
              <a:t>Skriv in en rubrik här</a:t>
            </a:r>
          </a:p>
        </p:txBody>
      </p:sp>
    </p:spTree>
    <p:extLst>
      <p:ext uri="{BB962C8B-B14F-4D97-AF65-F5344CB8AC3E}">
        <p14:creationId xmlns:p14="http://schemas.microsoft.com/office/powerpoint/2010/main" val="11640537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 Rubrik och innehåll*">
    <p:spTree>
      <p:nvGrpSpPr>
        <p:cNvPr id="1" name=""/>
        <p:cNvGrpSpPr/>
        <p:nvPr/>
      </p:nvGrpSpPr>
      <p:grpSpPr>
        <a:xfrm>
          <a:off x="0" y="0"/>
          <a:ext cx="0" cy="0"/>
          <a:chOff x="0" y="0"/>
          <a:chExt cx="0" cy="0"/>
        </a:xfrm>
      </p:grpSpPr>
      <p:sp>
        <p:nvSpPr>
          <p:cNvPr id="3" name="Platshållare för innehåll 1"/>
          <p:cNvSpPr>
            <a:spLocks noGrp="1"/>
          </p:cNvSpPr>
          <p:nvPr>
            <p:ph idx="1" hasCustomPrompt="1"/>
          </p:nvPr>
        </p:nvSpPr>
        <p:spPr/>
        <p:txBody>
          <a:bodyPr/>
          <a:lstStyle>
            <a:lvl1pPr>
              <a:defRPr baseline="0"/>
            </a:lvl1pPr>
          </a:lstStyle>
          <a:p>
            <a:pPr lvl="0"/>
            <a:r>
              <a:rPr lang="sv-SE" dirty="0"/>
              <a:t>Skriv in text här, med eller utan punkter</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877053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Agenda">
    <p:spTree>
      <p:nvGrpSpPr>
        <p:cNvPr id="1" name=""/>
        <p:cNvGrpSpPr/>
        <p:nvPr/>
      </p:nvGrpSpPr>
      <p:grpSpPr>
        <a:xfrm>
          <a:off x="0" y="0"/>
          <a:ext cx="0" cy="0"/>
          <a:chOff x="0" y="0"/>
          <a:chExt cx="0" cy="0"/>
        </a:xfrm>
      </p:grpSpPr>
      <p:sp>
        <p:nvSpPr>
          <p:cNvPr id="27" name="Platshållare för bild 1"/>
          <p:cNvSpPr>
            <a:spLocks noGrp="1"/>
          </p:cNvSpPr>
          <p:nvPr>
            <p:ph type="pic" sz="quarter" idx="39" hasCustomPrompt="1"/>
          </p:nvPr>
        </p:nvSpPr>
        <p:spPr>
          <a:xfrm>
            <a:off x="6096000" y="6308725"/>
            <a:ext cx="6096000" cy="549275"/>
          </a:xfrm>
          <a:prstGeom prst="rect">
            <a:avLst/>
          </a:prstGeom>
        </p:spPr>
        <p:txBody>
          <a:bodyPr>
            <a:normAutofit/>
          </a:bodyPr>
          <a:lstStyle>
            <a:lvl1pPr marL="0" indent="0">
              <a:buNone/>
              <a:defRPr sz="1400"/>
            </a:lvl1pPr>
          </a:lstStyle>
          <a:p>
            <a:r>
              <a:rPr lang="sv-SE" dirty="0"/>
              <a:t>Använder du bara en sida kan du dra upp bildhållaren och placera en bild här</a:t>
            </a:r>
          </a:p>
        </p:txBody>
      </p:sp>
      <p:sp>
        <p:nvSpPr>
          <p:cNvPr id="10" name="Platshållare nummer 12"/>
          <p:cNvSpPr>
            <a:spLocks noGrp="1"/>
          </p:cNvSpPr>
          <p:nvPr>
            <p:ph type="body" sz="quarter" idx="27" hasCustomPrompt="1"/>
          </p:nvPr>
        </p:nvSpPr>
        <p:spPr>
          <a:xfrm>
            <a:off x="6287634" y="5268046"/>
            <a:ext cx="540000" cy="540000"/>
          </a:xfrm>
          <a:prstGeom prst="rect">
            <a:avLst/>
          </a:prstGeom>
          <a:solidFill>
            <a:schemeClr val="accent2">
              <a:lumMod val="75000"/>
            </a:schemeClr>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400">
                <a:solidFill>
                  <a:schemeClr val="tx1"/>
                </a:solidFill>
                <a:latin typeface="+mj-lt"/>
              </a:defRPr>
            </a:lvl3pPr>
            <a:lvl4pPr marL="0" indent="0" algn="ctr">
              <a:buNone/>
              <a:defRPr sz="1600">
                <a:latin typeface="+mn-lt"/>
              </a:defRPr>
            </a:lvl4pPr>
            <a:lvl5pPr marL="0" indent="0" algn="ctr">
              <a:buNone/>
              <a:defRPr sz="2400">
                <a:solidFill>
                  <a:schemeClr val="accent1"/>
                </a:solidFill>
              </a:defRPr>
            </a:lvl5pPr>
          </a:lstStyle>
          <a:p>
            <a:pPr lvl="0"/>
            <a:r>
              <a:rPr lang="sv-SE" dirty="0"/>
              <a:t>#</a:t>
            </a:r>
          </a:p>
          <a:p>
            <a:pPr lvl="1"/>
            <a:r>
              <a:rPr lang="sv-SE" dirty="0"/>
              <a:t>#</a:t>
            </a:r>
          </a:p>
          <a:p>
            <a:pPr lvl="2"/>
            <a:r>
              <a:rPr lang="sv-SE" dirty="0"/>
              <a:t>#</a:t>
            </a:r>
          </a:p>
          <a:p>
            <a:pPr lvl="3"/>
            <a:r>
              <a:rPr lang="sv-SE" dirty="0"/>
              <a:t>#</a:t>
            </a:r>
          </a:p>
          <a:p>
            <a:pPr lvl="4"/>
            <a:r>
              <a:rPr lang="sv-SE" dirty="0"/>
              <a:t>#</a:t>
            </a:r>
          </a:p>
        </p:txBody>
      </p:sp>
      <p:sp>
        <p:nvSpPr>
          <p:cNvPr id="14" name="Platshållare nummer 11"/>
          <p:cNvSpPr>
            <a:spLocks noGrp="1"/>
          </p:cNvSpPr>
          <p:nvPr>
            <p:ph type="body" sz="quarter" idx="28" hasCustomPrompt="1"/>
          </p:nvPr>
        </p:nvSpPr>
        <p:spPr>
          <a:xfrm>
            <a:off x="6287634" y="4629410"/>
            <a:ext cx="540000" cy="540000"/>
          </a:xfrm>
          <a:prstGeom prst="rect">
            <a:avLst/>
          </a:prstGeom>
          <a:solidFill>
            <a:schemeClr val="accent2">
              <a:lumMod val="75000"/>
            </a:schemeClr>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400">
                <a:solidFill>
                  <a:schemeClr val="tx1"/>
                </a:solidFill>
                <a:latin typeface="+mj-lt"/>
              </a:defRPr>
            </a:lvl3pPr>
            <a:lvl4pPr marL="0" indent="0" algn="ctr">
              <a:buNone/>
              <a:defRPr sz="1600">
                <a:latin typeface="+mn-lt"/>
              </a:defRPr>
            </a:lvl4pPr>
            <a:lvl5pPr marL="0" indent="0" algn="ctr">
              <a:buNone/>
              <a:defRPr sz="2000">
                <a:solidFill>
                  <a:schemeClr val="accent1"/>
                </a:solidFill>
              </a:defRPr>
            </a:lvl5pPr>
          </a:lstStyle>
          <a:p>
            <a:pPr lvl="0"/>
            <a:r>
              <a:rPr lang="sv-SE" dirty="0"/>
              <a:t>#</a:t>
            </a:r>
          </a:p>
          <a:p>
            <a:pPr lvl="1"/>
            <a:r>
              <a:rPr lang="sv-SE" dirty="0"/>
              <a:t>#</a:t>
            </a:r>
          </a:p>
          <a:p>
            <a:pPr lvl="2"/>
            <a:r>
              <a:rPr lang="sv-SE" dirty="0"/>
              <a:t>#</a:t>
            </a:r>
          </a:p>
          <a:p>
            <a:pPr lvl="3"/>
            <a:r>
              <a:rPr lang="sv-SE" dirty="0"/>
              <a:t>#</a:t>
            </a:r>
          </a:p>
          <a:p>
            <a:pPr lvl="4"/>
            <a:r>
              <a:rPr lang="sv-SE" dirty="0"/>
              <a:t>#</a:t>
            </a:r>
          </a:p>
        </p:txBody>
      </p:sp>
      <p:sp>
        <p:nvSpPr>
          <p:cNvPr id="15" name="Platshållare nummer 10"/>
          <p:cNvSpPr>
            <a:spLocks noGrp="1"/>
          </p:cNvSpPr>
          <p:nvPr>
            <p:ph type="body" sz="quarter" idx="29" hasCustomPrompt="1"/>
          </p:nvPr>
        </p:nvSpPr>
        <p:spPr>
          <a:xfrm>
            <a:off x="6287634" y="3990773"/>
            <a:ext cx="540000" cy="540000"/>
          </a:xfrm>
          <a:prstGeom prst="rect">
            <a:avLst/>
          </a:prstGeom>
          <a:solidFill>
            <a:schemeClr val="accent2">
              <a:lumMod val="75000"/>
            </a:schemeClr>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400">
                <a:solidFill>
                  <a:schemeClr val="tx1"/>
                </a:solidFill>
                <a:latin typeface="+mj-lt"/>
              </a:defRPr>
            </a:lvl3pPr>
            <a:lvl4pPr marL="0" indent="0" algn="ctr">
              <a:buNone/>
              <a:defRPr sz="1600">
                <a:latin typeface="+mn-lt"/>
              </a:defRPr>
            </a:lvl4pPr>
            <a:lvl5pPr marL="0" indent="0" algn="ctr">
              <a:buNone/>
              <a:defRPr sz="2000">
                <a:solidFill>
                  <a:schemeClr val="accent1"/>
                </a:solidFill>
              </a:defRPr>
            </a:lvl5pPr>
          </a:lstStyle>
          <a:p>
            <a:pPr lvl="0"/>
            <a:r>
              <a:rPr lang="sv-SE" dirty="0"/>
              <a:t>#</a:t>
            </a:r>
          </a:p>
          <a:p>
            <a:pPr lvl="1"/>
            <a:r>
              <a:rPr lang="sv-SE" dirty="0"/>
              <a:t>#</a:t>
            </a:r>
          </a:p>
          <a:p>
            <a:pPr lvl="2"/>
            <a:r>
              <a:rPr lang="sv-SE" dirty="0"/>
              <a:t>#</a:t>
            </a:r>
          </a:p>
          <a:p>
            <a:pPr lvl="3"/>
            <a:r>
              <a:rPr lang="sv-SE" dirty="0"/>
              <a:t>#</a:t>
            </a:r>
          </a:p>
          <a:p>
            <a:pPr lvl="4"/>
            <a:r>
              <a:rPr lang="sv-SE" dirty="0"/>
              <a:t>#</a:t>
            </a:r>
          </a:p>
        </p:txBody>
      </p:sp>
      <p:sp>
        <p:nvSpPr>
          <p:cNvPr id="16" name="Platshållare nummer 9"/>
          <p:cNvSpPr>
            <a:spLocks noGrp="1"/>
          </p:cNvSpPr>
          <p:nvPr>
            <p:ph type="body" sz="quarter" idx="30" hasCustomPrompt="1"/>
          </p:nvPr>
        </p:nvSpPr>
        <p:spPr>
          <a:xfrm>
            <a:off x="6287634" y="3352136"/>
            <a:ext cx="540000" cy="540000"/>
          </a:xfrm>
          <a:prstGeom prst="rect">
            <a:avLst/>
          </a:prstGeom>
          <a:solidFill>
            <a:schemeClr val="accent2">
              <a:lumMod val="75000"/>
            </a:schemeClr>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000">
                <a:solidFill>
                  <a:schemeClr val="tx1"/>
                </a:solidFill>
                <a:latin typeface="+mj-lt"/>
              </a:defRPr>
            </a:lvl3pPr>
            <a:lvl4pPr marL="0" indent="0" algn="ctr">
              <a:buNone/>
              <a:defRPr sz="1600">
                <a:latin typeface="+mn-lt"/>
              </a:defRPr>
            </a:lvl4pPr>
            <a:lvl5pPr marL="0" indent="0" algn="ctr">
              <a:buNone/>
              <a:defRPr sz="2000">
                <a:solidFill>
                  <a:schemeClr val="accent1"/>
                </a:solidFill>
              </a:defRPr>
            </a:lvl5pPr>
          </a:lstStyle>
          <a:p>
            <a:pPr lvl="0"/>
            <a:r>
              <a:rPr lang="sv-SE" dirty="0"/>
              <a:t>#</a:t>
            </a:r>
          </a:p>
          <a:p>
            <a:pPr lvl="1"/>
            <a:r>
              <a:rPr lang="sv-SE" dirty="0"/>
              <a:t>#</a:t>
            </a:r>
          </a:p>
          <a:p>
            <a:pPr lvl="2"/>
            <a:r>
              <a:rPr lang="sv-SE" dirty="0"/>
              <a:t>#</a:t>
            </a:r>
          </a:p>
          <a:p>
            <a:pPr lvl="3"/>
            <a:r>
              <a:rPr lang="sv-SE" dirty="0"/>
              <a:t>#</a:t>
            </a:r>
          </a:p>
          <a:p>
            <a:pPr lvl="4"/>
            <a:r>
              <a:rPr lang="sv-SE" dirty="0"/>
              <a:t>#</a:t>
            </a:r>
          </a:p>
        </p:txBody>
      </p:sp>
      <p:sp>
        <p:nvSpPr>
          <p:cNvPr id="17" name="Platshållare nummer 8"/>
          <p:cNvSpPr>
            <a:spLocks noGrp="1"/>
          </p:cNvSpPr>
          <p:nvPr>
            <p:ph type="body" sz="quarter" idx="31" hasCustomPrompt="1"/>
          </p:nvPr>
        </p:nvSpPr>
        <p:spPr>
          <a:xfrm>
            <a:off x="6280150" y="2713499"/>
            <a:ext cx="540000" cy="540000"/>
          </a:xfrm>
          <a:prstGeom prst="rect">
            <a:avLst/>
          </a:prstGeom>
          <a:solidFill>
            <a:schemeClr val="accent2">
              <a:lumMod val="75000"/>
            </a:schemeClr>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400">
                <a:solidFill>
                  <a:schemeClr val="tx1"/>
                </a:solidFill>
                <a:latin typeface="+mj-lt"/>
              </a:defRPr>
            </a:lvl3pPr>
            <a:lvl4pPr marL="0" indent="0" algn="ctr">
              <a:buNone/>
              <a:defRPr sz="1600">
                <a:latin typeface="+mn-lt"/>
              </a:defRPr>
            </a:lvl4pPr>
            <a:lvl5pPr marL="0" indent="0" algn="ctr">
              <a:buNone/>
              <a:defRPr sz="2400">
                <a:solidFill>
                  <a:schemeClr val="accent1"/>
                </a:solidFill>
              </a:defRPr>
            </a:lvl5pPr>
          </a:lstStyle>
          <a:p>
            <a:pPr lvl="0"/>
            <a:r>
              <a:rPr lang="sv-SE" dirty="0"/>
              <a:t>#</a:t>
            </a:r>
          </a:p>
          <a:p>
            <a:pPr lvl="1"/>
            <a:r>
              <a:rPr lang="sv-SE" dirty="0"/>
              <a:t>#</a:t>
            </a:r>
          </a:p>
          <a:p>
            <a:pPr lvl="2"/>
            <a:r>
              <a:rPr lang="sv-SE" dirty="0"/>
              <a:t>#</a:t>
            </a:r>
          </a:p>
          <a:p>
            <a:pPr lvl="3"/>
            <a:r>
              <a:rPr lang="sv-SE" dirty="0"/>
              <a:t>#</a:t>
            </a:r>
          </a:p>
          <a:p>
            <a:pPr lvl="4"/>
            <a:r>
              <a:rPr lang="sv-SE" dirty="0"/>
              <a:t>#</a:t>
            </a:r>
          </a:p>
        </p:txBody>
      </p:sp>
      <p:sp>
        <p:nvSpPr>
          <p:cNvPr id="18" name="Platshållare nummer 7"/>
          <p:cNvSpPr>
            <a:spLocks noGrp="1"/>
          </p:cNvSpPr>
          <p:nvPr>
            <p:ph type="body" sz="quarter" idx="32" hasCustomPrompt="1"/>
          </p:nvPr>
        </p:nvSpPr>
        <p:spPr>
          <a:xfrm>
            <a:off x="6287634" y="2074862"/>
            <a:ext cx="540000" cy="540000"/>
          </a:xfrm>
          <a:prstGeom prst="rect">
            <a:avLst/>
          </a:prstGeom>
          <a:solidFill>
            <a:schemeClr val="accent2">
              <a:lumMod val="75000"/>
            </a:schemeClr>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000">
                <a:solidFill>
                  <a:schemeClr val="tx1"/>
                </a:solidFill>
                <a:latin typeface="+mj-lt"/>
              </a:defRPr>
            </a:lvl3pPr>
            <a:lvl4pPr marL="0" indent="0" algn="ctr">
              <a:buNone/>
              <a:defRPr sz="1600">
                <a:latin typeface="+mn-lt"/>
              </a:defRPr>
            </a:lvl4pPr>
            <a:lvl5pPr marL="0" indent="0" algn="ctr">
              <a:buNone/>
              <a:defRPr sz="2000">
                <a:solidFill>
                  <a:schemeClr val="accent1"/>
                </a:solidFill>
              </a:defRPr>
            </a:lvl5pPr>
          </a:lstStyle>
          <a:p>
            <a:pPr lvl="0"/>
            <a:r>
              <a:rPr lang="sv-SE" dirty="0"/>
              <a:t>#</a:t>
            </a:r>
          </a:p>
          <a:p>
            <a:pPr lvl="1"/>
            <a:r>
              <a:rPr lang="sv-SE" dirty="0"/>
              <a:t>#</a:t>
            </a:r>
          </a:p>
          <a:p>
            <a:pPr lvl="2"/>
            <a:r>
              <a:rPr lang="sv-SE" dirty="0"/>
              <a:t>#</a:t>
            </a:r>
          </a:p>
          <a:p>
            <a:pPr lvl="3"/>
            <a:r>
              <a:rPr lang="sv-SE" dirty="0"/>
              <a:t>#</a:t>
            </a:r>
          </a:p>
          <a:p>
            <a:pPr lvl="4"/>
            <a:r>
              <a:rPr lang="sv-SE" dirty="0"/>
              <a:t>#</a:t>
            </a:r>
          </a:p>
        </p:txBody>
      </p:sp>
      <p:sp>
        <p:nvSpPr>
          <p:cNvPr id="19" name="Platshållare nummer 6"/>
          <p:cNvSpPr>
            <a:spLocks noGrp="1"/>
          </p:cNvSpPr>
          <p:nvPr>
            <p:ph type="body" sz="quarter" idx="26" hasCustomPrompt="1"/>
          </p:nvPr>
        </p:nvSpPr>
        <p:spPr>
          <a:xfrm>
            <a:off x="638941" y="5275304"/>
            <a:ext cx="540000" cy="540000"/>
          </a:xfrm>
          <a:prstGeom prst="rect">
            <a:avLst/>
          </a:prstGeom>
          <a:solidFill>
            <a:schemeClr val="accent2">
              <a:lumMod val="75000"/>
            </a:schemeClr>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400">
                <a:solidFill>
                  <a:schemeClr val="tx1"/>
                </a:solidFill>
                <a:latin typeface="+mj-lt"/>
              </a:defRPr>
            </a:lvl3pPr>
            <a:lvl4pPr marL="0" indent="0" algn="ctr">
              <a:buNone/>
              <a:defRPr sz="1600">
                <a:latin typeface="+mn-lt"/>
              </a:defRPr>
            </a:lvl4pPr>
            <a:lvl5pPr marL="0" indent="0" algn="ctr">
              <a:buNone/>
              <a:defRPr sz="2400">
                <a:solidFill>
                  <a:schemeClr val="accent1"/>
                </a:solidFill>
              </a:defRPr>
            </a:lvl5pPr>
          </a:lstStyle>
          <a:p>
            <a:pPr lvl="0"/>
            <a:r>
              <a:rPr lang="sv-SE" dirty="0"/>
              <a:t>#</a:t>
            </a:r>
          </a:p>
          <a:p>
            <a:pPr lvl="1"/>
            <a:r>
              <a:rPr lang="sv-SE" dirty="0"/>
              <a:t>#</a:t>
            </a:r>
          </a:p>
          <a:p>
            <a:pPr lvl="2"/>
            <a:r>
              <a:rPr lang="sv-SE" dirty="0"/>
              <a:t>#</a:t>
            </a:r>
          </a:p>
          <a:p>
            <a:pPr lvl="3"/>
            <a:r>
              <a:rPr lang="sv-SE" dirty="0"/>
              <a:t>#</a:t>
            </a:r>
          </a:p>
          <a:p>
            <a:pPr lvl="4"/>
            <a:r>
              <a:rPr lang="sv-SE" dirty="0"/>
              <a:t>#</a:t>
            </a:r>
          </a:p>
        </p:txBody>
      </p:sp>
      <p:sp>
        <p:nvSpPr>
          <p:cNvPr id="20" name="Platshållare nummer 5"/>
          <p:cNvSpPr>
            <a:spLocks noGrp="1"/>
          </p:cNvSpPr>
          <p:nvPr>
            <p:ph type="body" sz="quarter" idx="25" hasCustomPrompt="1"/>
          </p:nvPr>
        </p:nvSpPr>
        <p:spPr>
          <a:xfrm>
            <a:off x="633002" y="4636668"/>
            <a:ext cx="540000" cy="540000"/>
          </a:xfrm>
          <a:prstGeom prst="rect">
            <a:avLst/>
          </a:prstGeom>
          <a:solidFill>
            <a:schemeClr val="accent2">
              <a:lumMod val="75000"/>
            </a:schemeClr>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000">
                <a:solidFill>
                  <a:schemeClr val="tx1"/>
                </a:solidFill>
                <a:latin typeface="+mj-lt"/>
              </a:defRPr>
            </a:lvl3pPr>
            <a:lvl4pPr marL="0" indent="0" algn="ctr">
              <a:buNone/>
              <a:defRPr sz="1600">
                <a:latin typeface="+mn-lt"/>
              </a:defRPr>
            </a:lvl4pPr>
            <a:lvl5pPr marL="0" indent="0" algn="ctr">
              <a:buNone/>
              <a:defRPr sz="2000">
                <a:solidFill>
                  <a:schemeClr val="accent1"/>
                </a:solidFill>
              </a:defRPr>
            </a:lvl5pPr>
          </a:lstStyle>
          <a:p>
            <a:pPr lvl="0"/>
            <a:r>
              <a:rPr lang="sv-SE" dirty="0"/>
              <a:t>#</a:t>
            </a:r>
          </a:p>
          <a:p>
            <a:pPr lvl="1"/>
            <a:r>
              <a:rPr lang="sv-SE" dirty="0"/>
              <a:t>#</a:t>
            </a:r>
          </a:p>
          <a:p>
            <a:pPr lvl="2"/>
            <a:r>
              <a:rPr lang="sv-SE" dirty="0"/>
              <a:t>#</a:t>
            </a:r>
          </a:p>
          <a:p>
            <a:pPr lvl="3"/>
            <a:r>
              <a:rPr lang="sv-SE" dirty="0"/>
              <a:t>#</a:t>
            </a:r>
          </a:p>
          <a:p>
            <a:pPr lvl="4"/>
            <a:r>
              <a:rPr lang="sv-SE" dirty="0"/>
              <a:t>#</a:t>
            </a:r>
          </a:p>
        </p:txBody>
      </p:sp>
      <p:sp>
        <p:nvSpPr>
          <p:cNvPr id="21" name="Platshållare nummer 4"/>
          <p:cNvSpPr>
            <a:spLocks noGrp="1"/>
          </p:cNvSpPr>
          <p:nvPr>
            <p:ph type="body" sz="quarter" idx="24" hasCustomPrompt="1"/>
          </p:nvPr>
        </p:nvSpPr>
        <p:spPr>
          <a:xfrm>
            <a:off x="633002" y="3998031"/>
            <a:ext cx="540000" cy="540000"/>
          </a:xfrm>
          <a:prstGeom prst="rect">
            <a:avLst/>
          </a:prstGeom>
          <a:solidFill>
            <a:schemeClr val="accent2">
              <a:lumMod val="75000"/>
            </a:schemeClr>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400">
                <a:solidFill>
                  <a:schemeClr val="tx1"/>
                </a:solidFill>
                <a:latin typeface="+mj-lt"/>
              </a:defRPr>
            </a:lvl3pPr>
            <a:lvl4pPr marL="0" indent="0" algn="ctr">
              <a:buNone/>
              <a:defRPr sz="1600">
                <a:latin typeface="+mn-lt"/>
              </a:defRPr>
            </a:lvl4pPr>
            <a:lvl5pPr marL="0" indent="0" algn="ctr">
              <a:buNone/>
              <a:defRPr sz="2400">
                <a:solidFill>
                  <a:schemeClr val="accent1"/>
                </a:solidFill>
              </a:defRPr>
            </a:lvl5pPr>
          </a:lstStyle>
          <a:p>
            <a:pPr lvl="0"/>
            <a:r>
              <a:rPr lang="sv-SE" dirty="0"/>
              <a:t>#</a:t>
            </a:r>
          </a:p>
          <a:p>
            <a:pPr lvl="1"/>
            <a:r>
              <a:rPr lang="sv-SE" dirty="0"/>
              <a:t>#</a:t>
            </a:r>
          </a:p>
          <a:p>
            <a:pPr lvl="2"/>
            <a:r>
              <a:rPr lang="sv-SE" dirty="0"/>
              <a:t>#</a:t>
            </a:r>
          </a:p>
          <a:p>
            <a:pPr lvl="3"/>
            <a:r>
              <a:rPr lang="sv-SE" dirty="0"/>
              <a:t>#</a:t>
            </a:r>
          </a:p>
          <a:p>
            <a:pPr lvl="4"/>
            <a:r>
              <a:rPr lang="sv-SE" dirty="0"/>
              <a:t>#</a:t>
            </a:r>
          </a:p>
        </p:txBody>
      </p:sp>
      <p:sp>
        <p:nvSpPr>
          <p:cNvPr id="22" name="Platshållare nummer 3"/>
          <p:cNvSpPr>
            <a:spLocks noGrp="1"/>
          </p:cNvSpPr>
          <p:nvPr>
            <p:ph type="body" sz="quarter" idx="23" hasCustomPrompt="1"/>
          </p:nvPr>
        </p:nvSpPr>
        <p:spPr>
          <a:xfrm>
            <a:off x="633002" y="3359394"/>
            <a:ext cx="540000" cy="540000"/>
          </a:xfrm>
          <a:prstGeom prst="rect">
            <a:avLst/>
          </a:prstGeom>
          <a:solidFill>
            <a:schemeClr val="accent2">
              <a:lumMod val="75000"/>
            </a:schemeClr>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400">
                <a:solidFill>
                  <a:schemeClr val="tx1"/>
                </a:solidFill>
                <a:latin typeface="+mj-lt"/>
              </a:defRPr>
            </a:lvl3pPr>
            <a:lvl4pPr marL="0" indent="0" algn="ctr">
              <a:buNone/>
              <a:defRPr sz="1600">
                <a:latin typeface="+mn-lt"/>
              </a:defRPr>
            </a:lvl4pPr>
            <a:lvl5pPr marL="0" indent="0" algn="ctr">
              <a:buNone/>
              <a:defRPr sz="2000">
                <a:solidFill>
                  <a:schemeClr val="accent1"/>
                </a:solidFill>
              </a:defRPr>
            </a:lvl5pPr>
          </a:lstStyle>
          <a:p>
            <a:pPr lvl="0"/>
            <a:r>
              <a:rPr lang="sv-SE" dirty="0"/>
              <a:t>#</a:t>
            </a:r>
          </a:p>
          <a:p>
            <a:pPr lvl="1"/>
            <a:r>
              <a:rPr lang="sv-SE" dirty="0"/>
              <a:t>#</a:t>
            </a:r>
          </a:p>
          <a:p>
            <a:pPr lvl="2"/>
            <a:r>
              <a:rPr lang="sv-SE" dirty="0"/>
              <a:t>#</a:t>
            </a:r>
          </a:p>
          <a:p>
            <a:pPr lvl="3"/>
            <a:r>
              <a:rPr lang="sv-SE" dirty="0"/>
              <a:t>#</a:t>
            </a:r>
          </a:p>
          <a:p>
            <a:pPr lvl="4"/>
            <a:r>
              <a:rPr lang="sv-SE" dirty="0"/>
              <a:t>#</a:t>
            </a:r>
          </a:p>
        </p:txBody>
      </p:sp>
      <p:sp>
        <p:nvSpPr>
          <p:cNvPr id="23" name="Platshållare nummer 2"/>
          <p:cNvSpPr>
            <a:spLocks noGrp="1"/>
          </p:cNvSpPr>
          <p:nvPr>
            <p:ph type="body" sz="quarter" idx="22" hasCustomPrompt="1"/>
          </p:nvPr>
        </p:nvSpPr>
        <p:spPr>
          <a:xfrm>
            <a:off x="633002" y="2720757"/>
            <a:ext cx="540000" cy="540000"/>
          </a:xfrm>
          <a:prstGeom prst="rect">
            <a:avLst/>
          </a:prstGeom>
          <a:solidFill>
            <a:schemeClr val="accent2">
              <a:lumMod val="75000"/>
            </a:schemeClr>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400">
                <a:solidFill>
                  <a:schemeClr val="tx1"/>
                </a:solidFill>
                <a:latin typeface="+mj-lt"/>
              </a:defRPr>
            </a:lvl3pPr>
            <a:lvl4pPr marL="0" indent="0" algn="ctr">
              <a:buNone/>
              <a:defRPr sz="1600">
                <a:latin typeface="+mn-lt"/>
              </a:defRPr>
            </a:lvl4pPr>
            <a:lvl5pPr marL="0" indent="0" algn="ctr">
              <a:buNone/>
              <a:defRPr sz="2000">
                <a:solidFill>
                  <a:schemeClr val="accent1"/>
                </a:solidFill>
              </a:defRPr>
            </a:lvl5pPr>
          </a:lstStyle>
          <a:p>
            <a:pPr lvl="0"/>
            <a:r>
              <a:rPr lang="sv-SE" dirty="0"/>
              <a:t>#</a:t>
            </a:r>
          </a:p>
          <a:p>
            <a:pPr lvl="1"/>
            <a:r>
              <a:rPr lang="sv-SE" dirty="0"/>
              <a:t>#</a:t>
            </a:r>
          </a:p>
          <a:p>
            <a:pPr lvl="2"/>
            <a:r>
              <a:rPr lang="sv-SE" dirty="0"/>
              <a:t>#</a:t>
            </a:r>
          </a:p>
          <a:p>
            <a:pPr lvl="3"/>
            <a:r>
              <a:rPr lang="sv-SE" dirty="0"/>
              <a:t>#</a:t>
            </a:r>
          </a:p>
          <a:p>
            <a:pPr lvl="4"/>
            <a:r>
              <a:rPr lang="sv-SE" dirty="0"/>
              <a:t>#</a:t>
            </a:r>
          </a:p>
        </p:txBody>
      </p:sp>
      <p:sp>
        <p:nvSpPr>
          <p:cNvPr id="24" name="Platshållare nummer 1"/>
          <p:cNvSpPr>
            <a:spLocks noGrp="1"/>
          </p:cNvSpPr>
          <p:nvPr>
            <p:ph type="body" sz="quarter" idx="21" hasCustomPrompt="1"/>
          </p:nvPr>
        </p:nvSpPr>
        <p:spPr>
          <a:xfrm>
            <a:off x="633002" y="2082120"/>
            <a:ext cx="540000" cy="540000"/>
          </a:xfrm>
          <a:prstGeom prst="rect">
            <a:avLst/>
          </a:prstGeom>
          <a:solidFill>
            <a:schemeClr val="accent2">
              <a:lumMod val="75000"/>
            </a:schemeClr>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000">
                <a:solidFill>
                  <a:schemeClr val="tx1"/>
                </a:solidFill>
                <a:latin typeface="+mj-lt"/>
              </a:defRPr>
            </a:lvl3pPr>
            <a:lvl4pPr marL="0" indent="0" algn="ctr">
              <a:buNone/>
              <a:defRPr sz="1600">
                <a:latin typeface="+mn-lt"/>
              </a:defRPr>
            </a:lvl4pPr>
            <a:lvl5pPr marL="0" indent="0" algn="ctr">
              <a:buNone/>
              <a:defRPr sz="2000">
                <a:solidFill>
                  <a:schemeClr val="accent1"/>
                </a:solidFill>
              </a:defRPr>
            </a:lvl5pPr>
          </a:lstStyle>
          <a:p>
            <a:pPr lvl="0"/>
            <a:r>
              <a:rPr lang="sv-SE" dirty="0"/>
              <a:t>#</a:t>
            </a:r>
          </a:p>
          <a:p>
            <a:pPr lvl="1"/>
            <a:r>
              <a:rPr lang="sv-SE" dirty="0"/>
              <a:t>#</a:t>
            </a:r>
          </a:p>
          <a:p>
            <a:pPr lvl="2"/>
            <a:r>
              <a:rPr lang="sv-SE" dirty="0"/>
              <a:t>#</a:t>
            </a:r>
          </a:p>
          <a:p>
            <a:pPr lvl="3"/>
            <a:r>
              <a:rPr lang="sv-SE" dirty="0"/>
              <a:t>#</a:t>
            </a:r>
          </a:p>
          <a:p>
            <a:pPr lvl="4"/>
            <a:r>
              <a:rPr lang="sv-SE" dirty="0"/>
              <a:t>#</a:t>
            </a:r>
          </a:p>
        </p:txBody>
      </p:sp>
      <p:sp>
        <p:nvSpPr>
          <p:cNvPr id="25" name="Platshållare för text 2"/>
          <p:cNvSpPr>
            <a:spLocks noGrp="1"/>
          </p:cNvSpPr>
          <p:nvPr>
            <p:ph type="body" sz="quarter" idx="38" hasCustomPrompt="1"/>
          </p:nvPr>
        </p:nvSpPr>
        <p:spPr>
          <a:xfrm>
            <a:off x="7171236" y="2211388"/>
            <a:ext cx="4504827" cy="3754210"/>
          </a:xfrm>
          <a:prstGeom prst="rect">
            <a:avLst/>
          </a:prstGeom>
        </p:spPr>
        <p:txBody>
          <a:bodyPr anchor="t">
            <a:normAutofit/>
          </a:bodyPr>
          <a:lstStyle>
            <a:lvl1pPr marL="0" indent="0">
              <a:lnSpc>
                <a:spcPct val="100000"/>
              </a:lnSpc>
              <a:spcBef>
                <a:spcPts val="600"/>
              </a:spcBef>
              <a:spcAft>
                <a:spcPts val="2000"/>
              </a:spcAft>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Din agenda, obs! en textrad per ”punkt” </a:t>
            </a:r>
          </a:p>
          <a:p>
            <a:pPr lvl="0"/>
            <a:r>
              <a:rPr lang="sv-SE" dirty="0"/>
              <a:t>Din agenda, obs! en textrad per ”punkt” </a:t>
            </a:r>
          </a:p>
          <a:p>
            <a:pPr lvl="0"/>
            <a:r>
              <a:rPr lang="sv-SE" dirty="0"/>
              <a:t>Din agenda, obs! en textrad per ”punkt” </a:t>
            </a:r>
          </a:p>
          <a:p>
            <a:pPr lvl="0"/>
            <a:r>
              <a:rPr lang="sv-SE" dirty="0"/>
              <a:t>Din agenda, obs! en textrad per ”punkt” </a:t>
            </a:r>
          </a:p>
          <a:p>
            <a:pPr lvl="0"/>
            <a:r>
              <a:rPr lang="sv-SE" dirty="0"/>
              <a:t>Din agenda, obs! en textrad per ”punkt” </a:t>
            </a:r>
          </a:p>
          <a:p>
            <a:pPr lvl="0"/>
            <a:r>
              <a:rPr lang="sv-SE" dirty="0"/>
              <a:t>Din agenda, obs! en textrad per ”punkt” </a:t>
            </a:r>
          </a:p>
        </p:txBody>
      </p:sp>
      <p:sp>
        <p:nvSpPr>
          <p:cNvPr id="26" name="Platshållare för text 1"/>
          <p:cNvSpPr>
            <a:spLocks noGrp="1"/>
          </p:cNvSpPr>
          <p:nvPr>
            <p:ph type="body" sz="quarter" idx="3" hasCustomPrompt="1"/>
          </p:nvPr>
        </p:nvSpPr>
        <p:spPr>
          <a:xfrm>
            <a:off x="1455825" y="2218644"/>
            <a:ext cx="4480723" cy="3754212"/>
          </a:xfrm>
          <a:prstGeom prst="rect">
            <a:avLst/>
          </a:prstGeom>
        </p:spPr>
        <p:txBody>
          <a:bodyPr anchor="t">
            <a:normAutofit/>
          </a:bodyPr>
          <a:lstStyle>
            <a:lvl1pPr marL="0" marR="0" indent="0" algn="l" defTabSz="914400" rtl="0" eaLnBrk="1" fontAlgn="auto" latinLnBrk="0" hangingPunct="1">
              <a:lnSpc>
                <a:spcPct val="100000"/>
              </a:lnSpc>
              <a:spcBef>
                <a:spcPts val="600"/>
              </a:spcBef>
              <a:spcAft>
                <a:spcPts val="2000"/>
              </a:spcAft>
              <a:buClr>
                <a:srgbClr val="F56200"/>
              </a:buClr>
              <a:buSzTx/>
              <a:buFont typeface="Arial" panose="020B0604020202020204" pitchFamily="34" charset="0"/>
              <a:buNone/>
              <a:tabLst/>
              <a:defRPr sz="2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Din agenda, obs! en textrad per ”punkt” </a:t>
            </a:r>
          </a:p>
          <a:p>
            <a:pPr lvl="0"/>
            <a:r>
              <a:rPr lang="sv-SE" dirty="0"/>
              <a:t>Din agenda, obs! en textrad per ”punkt” </a:t>
            </a:r>
          </a:p>
          <a:p>
            <a:pPr lvl="0"/>
            <a:r>
              <a:rPr lang="sv-SE" dirty="0"/>
              <a:t>Din agenda, obs! en textrad per ”punkt” </a:t>
            </a:r>
          </a:p>
          <a:p>
            <a:pPr lvl="0"/>
            <a:r>
              <a:rPr lang="sv-SE" dirty="0"/>
              <a:t>Din agenda, obs! en textrad per ”punkt” </a:t>
            </a:r>
          </a:p>
          <a:p>
            <a:pPr lvl="0"/>
            <a:r>
              <a:rPr lang="sv-SE" dirty="0"/>
              <a:t>Din agenda, obs! en textrad per ”punkt” </a:t>
            </a:r>
          </a:p>
          <a:p>
            <a:pPr lvl="0"/>
            <a:r>
              <a:rPr lang="sv-SE" dirty="0"/>
              <a:t>Din agenda, obs! en textrad per ”punkt” </a:t>
            </a:r>
          </a:p>
        </p:txBody>
      </p:sp>
      <p:sp>
        <p:nvSpPr>
          <p:cNvPr id="11" name="Underrubrik 1"/>
          <p:cNvSpPr>
            <a:spLocks noGrp="1"/>
          </p:cNvSpPr>
          <p:nvPr>
            <p:ph type="subTitle" idx="1" hasCustomPrompt="1"/>
          </p:nvPr>
        </p:nvSpPr>
        <p:spPr>
          <a:xfrm>
            <a:off x="7057102" y="368300"/>
            <a:ext cx="4618959" cy="1189038"/>
          </a:xfrm>
        </p:spPr>
        <p:txBody>
          <a:bodyPr bIns="72000" anchor="b">
            <a:normAutofit/>
          </a:bodyPr>
          <a:lstStyle>
            <a:lvl1pPr marL="0" indent="0" algn="r">
              <a:buNone/>
              <a:defRPr sz="1600" b="1">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Redigera underrubrik här</a:t>
            </a:r>
          </a:p>
        </p:txBody>
      </p:sp>
      <p:sp>
        <p:nvSpPr>
          <p:cNvPr id="2" name="Rubrik 1"/>
          <p:cNvSpPr>
            <a:spLocks noGrp="1"/>
          </p:cNvSpPr>
          <p:nvPr>
            <p:ph type="title" hasCustomPrompt="1"/>
          </p:nvPr>
        </p:nvSpPr>
        <p:spPr>
          <a:xfrm>
            <a:off x="623887" y="368300"/>
            <a:ext cx="6241487" cy="1189038"/>
          </a:xfrm>
        </p:spPr>
        <p:txBody>
          <a:bodyPr anchor="b">
            <a:normAutofit/>
          </a:bodyPr>
          <a:lstStyle>
            <a:lvl1pPr>
              <a:defRPr sz="3400"/>
            </a:lvl1pPr>
          </a:lstStyle>
          <a:p>
            <a:r>
              <a:rPr lang="sv-SE" dirty="0"/>
              <a:t>Skriv in en agenda här</a:t>
            </a:r>
          </a:p>
        </p:txBody>
      </p:sp>
    </p:spTree>
    <p:extLst>
      <p:ext uri="{BB962C8B-B14F-4D97-AF65-F5344CB8AC3E}">
        <p14:creationId xmlns:p14="http://schemas.microsoft.com/office/powerpoint/2010/main" val="32187422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cSld name="1. Startsida*">
    <p:spTree>
      <p:nvGrpSpPr>
        <p:cNvPr id="1" name=""/>
        <p:cNvGrpSpPr/>
        <p:nvPr/>
      </p:nvGrpSpPr>
      <p:grpSpPr>
        <a:xfrm>
          <a:off x="0" y="0"/>
          <a:ext cx="0" cy="0"/>
          <a:chOff x="0" y="0"/>
          <a:chExt cx="0" cy="0"/>
        </a:xfrm>
      </p:grpSpPr>
      <p:pic>
        <p:nvPicPr>
          <p:cNvPr id="45"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6981" y="372804"/>
            <a:ext cx="2385851" cy="333156"/>
          </a:xfrm>
          <a:prstGeom prst="rect">
            <a:avLst/>
          </a:prstGeom>
        </p:spPr>
      </p:pic>
      <p:sp>
        <p:nvSpPr>
          <p:cNvPr id="7" name="Bar">
            <a:extLst>
              <a:ext uri="{FF2B5EF4-FFF2-40B4-BE49-F238E27FC236}">
                <a16:creationId xmlns:a16="http://schemas.microsoft.com/office/drawing/2014/main" id="{12423EB2-4A04-427F-BDA3-6FCAC4307B99}"/>
              </a:ext>
            </a:extLst>
          </p:cNvPr>
          <p:cNvSpPr/>
          <p:nvPr/>
        </p:nvSpPr>
        <p:spPr>
          <a:xfrm rot="5400000" flipV="1">
            <a:off x="-3376238" y="3371401"/>
            <a:ext cx="6858002" cy="115200"/>
          </a:xfrm>
          <a:prstGeom prst="rect">
            <a:avLst/>
          </a:pr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6"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110346" y="989814"/>
            <a:ext cx="12081654" cy="5868186"/>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504000" tIns="180000" anchor="t">
            <a:noAutofit/>
          </a:bodyPr>
          <a:lstStyle>
            <a:lvl1pPr marL="0" indent="0">
              <a:buFontTx/>
              <a:buNone/>
              <a:defRPr sz="1800" b="1">
                <a:solidFill>
                  <a:schemeClr val="accent3">
                    <a:lumMod val="75000"/>
                  </a:schemeClr>
                </a:solidFill>
              </a:defRPr>
            </a:lvl1pPr>
          </a:lstStyle>
          <a:p>
            <a:r>
              <a:rPr lang="sv-SE" dirty="0"/>
              <a:t>Montera en bild genom att klicka på bildsymbolen i mitten</a:t>
            </a:r>
          </a:p>
        </p:txBody>
      </p:sp>
      <p:sp>
        <p:nvSpPr>
          <p:cNvPr id="47" name="Platshållare för text 1"/>
          <p:cNvSpPr>
            <a:spLocks noGrp="1"/>
          </p:cNvSpPr>
          <p:nvPr>
            <p:ph type="subTitle" idx="1" hasCustomPrompt="1"/>
          </p:nvPr>
        </p:nvSpPr>
        <p:spPr>
          <a:xfrm>
            <a:off x="106086" y="5080375"/>
            <a:ext cx="7412953" cy="522808"/>
          </a:xfrm>
          <a:gradFill>
            <a:gsLst>
              <a:gs pos="0">
                <a:srgbClr val="F26808"/>
              </a:gs>
              <a:gs pos="70000">
                <a:srgbClr val="E64011">
                  <a:alpha val="90000"/>
                </a:srgbClr>
              </a:gs>
            </a:gsLst>
            <a:lin ang="0" scaled="0"/>
          </a:gradFill>
        </p:spPr>
        <p:txBody>
          <a:bodyPr wrap="square" lIns="540000" tIns="36000" rIns="144000" bIns="180000">
            <a:spAutoFit/>
          </a:bodyPr>
          <a:lstStyle>
            <a:lvl1pPr marL="0" indent="0" algn="l">
              <a:buNone/>
              <a:defRPr sz="2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Skriv en ingress eller ditt namn här</a:t>
            </a:r>
          </a:p>
        </p:txBody>
      </p:sp>
      <p:sp>
        <p:nvSpPr>
          <p:cNvPr id="54" name="Rubrik 1"/>
          <p:cNvSpPr>
            <a:spLocks noGrp="1"/>
          </p:cNvSpPr>
          <p:nvPr>
            <p:ph type="title" hasCustomPrompt="1"/>
          </p:nvPr>
        </p:nvSpPr>
        <p:spPr>
          <a:xfrm>
            <a:off x="106086" y="4162862"/>
            <a:ext cx="7412953" cy="917513"/>
          </a:xfrm>
          <a:gradFill>
            <a:gsLst>
              <a:gs pos="0">
                <a:srgbClr val="F26908"/>
              </a:gs>
              <a:gs pos="70000">
                <a:srgbClr val="E64011">
                  <a:alpha val="90000"/>
                </a:srgbClr>
              </a:gs>
            </a:gsLst>
            <a:lin ang="0" scaled="1"/>
          </a:gradFill>
        </p:spPr>
        <p:txBody>
          <a:bodyPr lIns="540000" tIns="180000" rIns="180000" bIns="180000">
            <a:spAutoFit/>
          </a:bodyPr>
          <a:lstStyle>
            <a:lvl1pPr>
              <a:defRPr lang="sv-SE" sz="4000" kern="1200" baseline="0" dirty="0" smtClean="0">
                <a:solidFill>
                  <a:schemeClr val="bg1"/>
                </a:solidFill>
                <a:latin typeface="Calibri Light" panose="020F0302020204030204" pitchFamily="34" charset="0"/>
                <a:ea typeface="+mj-ea"/>
                <a:cs typeface="Calibri Light" panose="020F0302020204030204" pitchFamily="34" charset="0"/>
              </a:defRPr>
            </a:lvl1pPr>
          </a:lstStyle>
          <a:p>
            <a:r>
              <a:rPr lang="sv-SE" dirty="0"/>
              <a:t>Skriv in en välkomsthälsning här</a:t>
            </a:r>
          </a:p>
        </p:txBody>
      </p:sp>
    </p:spTree>
    <p:extLst>
      <p:ext uri="{BB962C8B-B14F-4D97-AF65-F5344CB8AC3E}">
        <p14:creationId xmlns:p14="http://schemas.microsoft.com/office/powerpoint/2010/main" val="1205733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M1. Startsida">
    <p:spTree>
      <p:nvGrpSpPr>
        <p:cNvPr id="1" name=""/>
        <p:cNvGrpSpPr/>
        <p:nvPr/>
      </p:nvGrpSpPr>
      <p:grpSpPr>
        <a:xfrm>
          <a:off x="0" y="0"/>
          <a:ext cx="0" cy="0"/>
          <a:chOff x="0" y="0"/>
          <a:chExt cx="0" cy="0"/>
        </a:xfrm>
      </p:grpSpPr>
      <p:sp>
        <p:nvSpPr>
          <p:cNvPr id="10" name="Bar">
            <a:extLst>
              <a:ext uri="{FF2B5EF4-FFF2-40B4-BE49-F238E27FC236}">
                <a16:creationId xmlns:a16="http://schemas.microsoft.com/office/drawing/2014/main" id="{12423EB2-4A04-427F-BDA3-6FCAC4307B99}"/>
              </a:ext>
            </a:extLst>
          </p:cNvPr>
          <p:cNvSpPr/>
          <p:nvPr userDrawn="1"/>
        </p:nvSpPr>
        <p:spPr>
          <a:xfrm rot="5400000" flipV="1">
            <a:off x="-3372988" y="3369812"/>
            <a:ext cx="6861175" cy="115200"/>
          </a:xfrm>
          <a:prstGeom prst="rect">
            <a:avLst/>
          </a:pr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8" name="Logo">
            <a:extLst>
              <a:ext uri="{FF2B5EF4-FFF2-40B4-BE49-F238E27FC236}">
                <a16:creationId xmlns:a16="http://schemas.microsoft.com/office/drawing/2014/main" id="{E2336002-00BD-4BB5-876E-7F4120B703F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9734" y="365901"/>
            <a:ext cx="2360345" cy="480860"/>
          </a:xfrm>
          <a:prstGeom prst="rect">
            <a:avLst/>
          </a:prstGeom>
        </p:spPr>
      </p:pic>
      <p:sp>
        <p:nvSpPr>
          <p:cNvPr id="9"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110346" y="989814"/>
            <a:ext cx="12081654" cy="5868186"/>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504000" tIns="360000" rIns="540000" anchor="t">
            <a:noAutofit/>
          </a:bodyPr>
          <a:lstStyle>
            <a:lvl1pPr marL="0" indent="0">
              <a:buFontTx/>
              <a:buNone/>
              <a:defRPr sz="1400" b="1" baseline="0">
                <a:solidFill>
                  <a:schemeClr val="tx1"/>
                </a:solidFill>
                <a:latin typeface="+mj-lt"/>
              </a:defRPr>
            </a:lvl1pPr>
          </a:lstStyle>
          <a:p>
            <a:r>
              <a:rPr lang="sv-SE" dirty="0"/>
              <a:t>Montera en bild genom att markera bildramen, gå till menyfliken infoga och klicka på ”Infoga bild” i fliken för Bildbank.  När du sökt upp och valt bild,  välj upplösningen till vänster i rutans nederkant innan du klickar på infoga bild. </a:t>
            </a:r>
            <a:br>
              <a:rPr lang="sv-SE" dirty="0"/>
            </a:br>
            <a:r>
              <a:rPr lang="sv-SE" dirty="0"/>
              <a:t>För en helbild behövs minst 1600 </a:t>
            </a:r>
            <a:r>
              <a:rPr lang="sv-SE" dirty="0" err="1"/>
              <a:t>px</a:t>
            </a:r>
            <a:r>
              <a:rPr lang="sv-SE" dirty="0"/>
              <a:t>. </a:t>
            </a:r>
          </a:p>
        </p:txBody>
      </p:sp>
      <p:sp>
        <p:nvSpPr>
          <p:cNvPr id="13" name="Underrubrik 1"/>
          <p:cNvSpPr>
            <a:spLocks noGrp="1"/>
          </p:cNvSpPr>
          <p:nvPr>
            <p:ph type="subTitle" idx="1" hasCustomPrompt="1"/>
          </p:nvPr>
        </p:nvSpPr>
        <p:spPr>
          <a:xfrm>
            <a:off x="104137" y="5101180"/>
            <a:ext cx="7380000" cy="467408"/>
          </a:xfrm>
          <a:gradFill>
            <a:gsLst>
              <a:gs pos="0">
                <a:srgbClr val="F26808"/>
              </a:gs>
              <a:gs pos="70000">
                <a:srgbClr val="E64011">
                  <a:alpha val="90000"/>
                </a:srgbClr>
              </a:gs>
            </a:gsLst>
            <a:lin ang="0" scaled="0"/>
          </a:gradFill>
        </p:spPr>
        <p:txBody>
          <a:bodyPr vert="horz" wrap="square" lIns="540000" tIns="36000" rIns="144000" bIns="180000" rtlCol="0">
            <a:spAutoFit/>
          </a:bodyPr>
          <a:lstStyle>
            <a:lvl1pPr>
              <a:defRPr lang="sv-SE" sz="1800" b="0" dirty="0">
                <a:solidFill>
                  <a:schemeClr val="tx1"/>
                </a:solidFill>
                <a:latin typeface="+mj-lt"/>
              </a:defRPr>
            </a:lvl1pPr>
          </a:lstStyle>
          <a:p>
            <a:pPr lvl="0" defTabSz="914400">
              <a:lnSpc>
                <a:spcPct val="90000"/>
              </a:lnSpc>
              <a:spcAft>
                <a:spcPts val="1000"/>
              </a:spcAft>
            </a:pPr>
            <a:r>
              <a:rPr lang="sv-SE" dirty="0"/>
              <a:t>Skriv en underrubrik eller ditt namn här</a:t>
            </a:r>
          </a:p>
        </p:txBody>
      </p:sp>
      <p:sp>
        <p:nvSpPr>
          <p:cNvPr id="12" name="Rubrik 1"/>
          <p:cNvSpPr>
            <a:spLocks noGrp="1"/>
          </p:cNvSpPr>
          <p:nvPr>
            <p:ph type="title" hasCustomPrompt="1"/>
          </p:nvPr>
        </p:nvSpPr>
        <p:spPr>
          <a:xfrm>
            <a:off x="104137" y="4250796"/>
            <a:ext cx="7380000" cy="850384"/>
          </a:xfrm>
          <a:gradFill>
            <a:gsLst>
              <a:gs pos="0">
                <a:srgbClr val="F26908"/>
              </a:gs>
              <a:gs pos="70000">
                <a:srgbClr val="E64011">
                  <a:alpha val="90000"/>
                </a:srgbClr>
              </a:gs>
            </a:gsLst>
            <a:lin ang="0" scaled="1"/>
          </a:gradFill>
          <a:ln>
            <a:noFill/>
          </a:ln>
        </p:spPr>
        <p:txBody>
          <a:bodyPr vert="horz" wrap="square" lIns="540000" tIns="288000" rIns="180000" bIns="36000" rtlCol="0" anchor="b">
            <a:spAutoFit/>
          </a:bodyPr>
          <a:lstStyle>
            <a:lvl1pPr>
              <a:defRPr lang="sv-SE" baseline="0">
                <a:solidFill>
                  <a:schemeClr val="tx1"/>
                </a:solidFill>
                <a:cs typeface="Poppins" panose="00000500000000000000" pitchFamily="2" charset="0"/>
              </a:defRPr>
            </a:lvl1pPr>
          </a:lstStyle>
          <a:p>
            <a:pPr marL="0" lvl="0">
              <a:lnSpc>
                <a:spcPct val="100000"/>
              </a:lnSpc>
            </a:pPr>
            <a:r>
              <a:rPr lang="sv-SE" dirty="0"/>
              <a:t>Välkomsthälsning här</a:t>
            </a:r>
          </a:p>
        </p:txBody>
      </p:sp>
    </p:spTree>
    <p:extLst>
      <p:ext uri="{BB962C8B-B14F-4D97-AF65-F5344CB8AC3E}">
        <p14:creationId xmlns:p14="http://schemas.microsoft.com/office/powerpoint/2010/main" val="7421487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M2. Rubrik och innehåll">
    <p:spTree>
      <p:nvGrpSpPr>
        <p:cNvPr id="1" name=""/>
        <p:cNvGrpSpPr/>
        <p:nvPr/>
      </p:nvGrpSpPr>
      <p:grpSpPr>
        <a:xfrm>
          <a:off x="0" y="0"/>
          <a:ext cx="0" cy="0"/>
          <a:chOff x="0" y="0"/>
          <a:chExt cx="0" cy="0"/>
        </a:xfrm>
      </p:grpSpPr>
      <p:sp>
        <p:nvSpPr>
          <p:cNvPr id="3" name="Platshållare för innehåll 1"/>
          <p:cNvSpPr>
            <a:spLocks noGrp="1"/>
          </p:cNvSpPr>
          <p:nvPr>
            <p:ph idx="1" hasCustomPrompt="1"/>
          </p:nvPr>
        </p:nvSpPr>
        <p:spPr/>
        <p:txBody>
          <a:bodyPr lIns="0" tIns="0" rIns="0" bIns="0"/>
          <a:lstStyle>
            <a:lvl1pPr marL="0" indent="0">
              <a:buNone/>
              <a:defRPr/>
            </a:lvl1pPr>
            <a:lvl2pPr marL="180000" indent="-180000">
              <a:buFont typeface="Arial" panose="020B0604020202020204" pitchFamily="34" charset="0"/>
              <a:buChar char="•"/>
              <a:defRPr/>
            </a:lvl2pPr>
            <a:lvl3pPr marL="432000" indent="-252000">
              <a:buFont typeface="Calibri" panose="020F0502020204030204" pitchFamily="34" charset="0"/>
              <a:buChar char="◦"/>
              <a:defRPr sz="2000"/>
            </a:lvl3pPr>
            <a:lvl4pPr marL="432000" indent="-270000">
              <a:buFont typeface="+mj-lt"/>
              <a:buAutoNum type="arabicParenR"/>
              <a:defRPr/>
            </a:lvl4pPr>
            <a:lvl5pPr marL="432000" indent="-270000">
              <a:buFont typeface="+mj-lt"/>
              <a:buAutoNum type="alphaLcParenR"/>
              <a:defRPr/>
            </a:lvl5pPr>
            <a:lvl6pPr marL="432000" indent="-270000">
              <a:buFont typeface="Calibri" panose="020F0502020204030204" pitchFamily="34" charset="0"/>
              <a:buChar char="◌"/>
              <a:defRPr/>
            </a:lvl6pPr>
            <a:lvl7pPr marL="432000" indent="-270000">
              <a:buFont typeface="Calibri" panose="020F0502020204030204" pitchFamily="34" charset="0"/>
              <a:buChar char="#"/>
              <a:defRPr/>
            </a:lvl7pPr>
          </a:lstStyle>
          <a:p>
            <a:pPr lvl="0"/>
            <a:r>
              <a:rPr lang="sv-SE" dirty="0"/>
              <a:t>Skriv in text här, aktivera/avaktivera punkt eller numrering i meny under Start / Stycke</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sju</a:t>
            </a:r>
          </a:p>
        </p:txBody>
      </p:sp>
      <p:sp>
        <p:nvSpPr>
          <p:cNvPr id="2" name="Rubrik 1"/>
          <p:cNvSpPr>
            <a:spLocks noGrp="1"/>
          </p:cNvSpPr>
          <p:nvPr>
            <p:ph type="title" hasCustomPrompt="1"/>
          </p:nvPr>
        </p:nvSpPr>
        <p:spPr/>
        <p:txBody>
          <a:bodyPr/>
          <a:lstStyle>
            <a:lvl1pPr>
              <a:defRPr/>
            </a:lvl1pPr>
          </a:lstStyle>
          <a:p>
            <a:r>
              <a:rPr lang="sv-SE" dirty="0"/>
              <a:t>Skriv in en rubrik här</a:t>
            </a:r>
          </a:p>
        </p:txBody>
      </p:sp>
    </p:spTree>
    <p:extLst>
      <p:ext uri="{BB962C8B-B14F-4D97-AF65-F5344CB8AC3E}">
        <p14:creationId xmlns:p14="http://schemas.microsoft.com/office/powerpoint/2010/main" val="39987321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M3. Avsnittsrubrik">
    <p:spTree>
      <p:nvGrpSpPr>
        <p:cNvPr id="1" name=""/>
        <p:cNvGrpSpPr/>
        <p:nvPr/>
      </p:nvGrpSpPr>
      <p:grpSpPr>
        <a:xfrm>
          <a:off x="0" y="0"/>
          <a:ext cx="0" cy="0"/>
          <a:chOff x="0" y="0"/>
          <a:chExt cx="0" cy="0"/>
        </a:xfrm>
      </p:grpSpPr>
      <p:sp>
        <p:nvSpPr>
          <p:cNvPr id="12" name="Bar">
            <a:extLst>
              <a:ext uri="{FF2B5EF4-FFF2-40B4-BE49-F238E27FC236}">
                <a16:creationId xmlns:a16="http://schemas.microsoft.com/office/drawing/2014/main" id="{12423EB2-4A04-427F-BDA3-6FCAC4307B99}"/>
              </a:ext>
            </a:extLst>
          </p:cNvPr>
          <p:cNvSpPr/>
          <p:nvPr userDrawn="1"/>
        </p:nvSpPr>
        <p:spPr>
          <a:xfrm rot="5400000" flipV="1">
            <a:off x="-3372988" y="3369812"/>
            <a:ext cx="6861175" cy="115200"/>
          </a:xfrm>
          <a:prstGeom prst="rect">
            <a:avLst/>
          </a:pr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14911" y="6439741"/>
            <a:ext cx="1703461" cy="347037"/>
          </a:xfrm>
          <a:prstGeom prst="rect">
            <a:avLst/>
          </a:prstGeom>
        </p:spPr>
      </p:pic>
      <p:sp>
        <p:nvSpPr>
          <p:cNvPr id="7"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107342" y="1628725"/>
            <a:ext cx="12084658" cy="4680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504000" tIns="180000" anchor="t">
            <a:noAutofit/>
          </a:bodyPr>
          <a:lstStyle>
            <a:lvl1pPr marL="0" indent="0">
              <a:buFontTx/>
              <a:buNone/>
              <a:defRPr sz="1400" b="1">
                <a:solidFill>
                  <a:schemeClr val="tx1"/>
                </a:solidFill>
                <a:latin typeface="+mj-lt"/>
              </a:defRPr>
            </a:lvl1pPr>
          </a:lstStyle>
          <a:p>
            <a:r>
              <a:rPr lang="sv-SE" dirty="0"/>
              <a:t>Montera en bild genom att markera bildramen, gå till menyfliken infoga och klicka på ”Infoga bild” i fliken för Bildbank. </a:t>
            </a:r>
            <a:br>
              <a:rPr lang="sv-SE" dirty="0"/>
            </a:br>
            <a:r>
              <a:rPr lang="sv-SE" dirty="0"/>
              <a:t>När du sökt upp och valt bild,  välj upplösningen till vänster i rutans nederkant innan du klickar på infoga bild. </a:t>
            </a:r>
            <a:br>
              <a:rPr lang="sv-SE" dirty="0"/>
            </a:br>
            <a:r>
              <a:rPr lang="sv-SE" dirty="0"/>
              <a:t>För en helbild behövs minst 1600 </a:t>
            </a:r>
            <a:r>
              <a:rPr lang="sv-SE" dirty="0" err="1"/>
              <a:t>px</a:t>
            </a:r>
            <a:r>
              <a:rPr lang="sv-SE" dirty="0"/>
              <a:t>. </a:t>
            </a:r>
          </a:p>
        </p:txBody>
      </p:sp>
      <p:sp>
        <p:nvSpPr>
          <p:cNvPr id="11" name="Underrubrik 1"/>
          <p:cNvSpPr>
            <a:spLocks noGrp="1"/>
          </p:cNvSpPr>
          <p:nvPr>
            <p:ph type="subTitle" idx="1" hasCustomPrompt="1"/>
          </p:nvPr>
        </p:nvSpPr>
        <p:spPr>
          <a:xfrm>
            <a:off x="7057102" y="368300"/>
            <a:ext cx="4618959" cy="1189038"/>
          </a:xfrm>
        </p:spPr>
        <p:txBody>
          <a:bodyPr bIns="36000" anchor="b">
            <a:normAutofit/>
          </a:bodyPr>
          <a:lstStyle>
            <a:lvl1pPr marL="0" indent="0" algn="r">
              <a:buNone/>
              <a:defRPr sz="1600" b="1">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Redigera underrubrik här</a:t>
            </a:r>
          </a:p>
        </p:txBody>
      </p:sp>
      <p:sp>
        <p:nvSpPr>
          <p:cNvPr id="2" name="Rubrik 1"/>
          <p:cNvSpPr>
            <a:spLocks noGrp="1"/>
          </p:cNvSpPr>
          <p:nvPr>
            <p:ph type="title" hasCustomPrompt="1"/>
          </p:nvPr>
        </p:nvSpPr>
        <p:spPr>
          <a:xfrm>
            <a:off x="623887" y="368300"/>
            <a:ext cx="6241487" cy="1189038"/>
          </a:xfrm>
        </p:spPr>
        <p:txBody>
          <a:bodyPr anchor="b">
            <a:normAutofit/>
          </a:bodyPr>
          <a:lstStyle>
            <a:lvl1pPr>
              <a:defRPr sz="3400">
                <a:solidFill>
                  <a:schemeClr val="tx1"/>
                </a:solidFill>
              </a:defRPr>
            </a:lvl1pPr>
          </a:lstStyle>
          <a:p>
            <a:r>
              <a:rPr lang="sv-SE" dirty="0"/>
              <a:t>Skriv in en rubrik här</a:t>
            </a:r>
          </a:p>
        </p:txBody>
      </p:sp>
    </p:spTree>
    <p:extLst>
      <p:ext uri="{BB962C8B-B14F-4D97-AF65-F5344CB8AC3E}">
        <p14:creationId xmlns:p14="http://schemas.microsoft.com/office/powerpoint/2010/main" val="12424926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4. Agenda">
    <p:spTree>
      <p:nvGrpSpPr>
        <p:cNvPr id="1" name=""/>
        <p:cNvGrpSpPr/>
        <p:nvPr/>
      </p:nvGrpSpPr>
      <p:grpSpPr>
        <a:xfrm>
          <a:off x="0" y="0"/>
          <a:ext cx="0" cy="0"/>
          <a:chOff x="0" y="0"/>
          <a:chExt cx="0" cy="0"/>
        </a:xfrm>
      </p:grpSpPr>
      <p:sp>
        <p:nvSpPr>
          <p:cNvPr id="27" name="Platshållare för bild 1"/>
          <p:cNvSpPr>
            <a:spLocks noGrp="1"/>
          </p:cNvSpPr>
          <p:nvPr>
            <p:ph type="pic" sz="quarter" idx="39" hasCustomPrompt="1"/>
          </p:nvPr>
        </p:nvSpPr>
        <p:spPr>
          <a:xfrm>
            <a:off x="6096000" y="6308725"/>
            <a:ext cx="6096000" cy="549275"/>
          </a:xfrm>
          <a:prstGeom prst="rect">
            <a:avLst/>
          </a:prstGeom>
        </p:spPr>
        <p:txBody>
          <a:bodyPr>
            <a:normAutofit/>
          </a:bodyPr>
          <a:lstStyle>
            <a:lvl1pPr marL="0" indent="0">
              <a:buNone/>
              <a:defRPr sz="1400"/>
            </a:lvl1pPr>
          </a:lstStyle>
          <a:p>
            <a:r>
              <a:rPr lang="sv-SE" dirty="0"/>
              <a:t>Använder du bara en sida kan du dra upp bildhållaren och placera en bild här</a:t>
            </a:r>
          </a:p>
        </p:txBody>
      </p:sp>
      <p:sp>
        <p:nvSpPr>
          <p:cNvPr id="10" name="Platshållare nummer 12"/>
          <p:cNvSpPr>
            <a:spLocks noGrp="1"/>
          </p:cNvSpPr>
          <p:nvPr>
            <p:ph type="body" sz="quarter" idx="27" hasCustomPrompt="1"/>
          </p:nvPr>
        </p:nvSpPr>
        <p:spPr>
          <a:xfrm>
            <a:off x="6287634" y="5268046"/>
            <a:ext cx="540000" cy="540000"/>
          </a:xfrm>
          <a:prstGeom prst="rect">
            <a:avLst/>
          </a:prstGeom>
          <a:solidFill>
            <a:schemeClr val="accent2">
              <a:lumMod val="75000"/>
            </a:schemeClr>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400">
                <a:solidFill>
                  <a:schemeClr val="tx1"/>
                </a:solidFill>
                <a:latin typeface="+mj-lt"/>
              </a:defRPr>
            </a:lvl3pPr>
            <a:lvl4pPr marL="0" indent="0" algn="ctr">
              <a:buNone/>
              <a:defRPr sz="1600">
                <a:latin typeface="+mn-lt"/>
              </a:defRPr>
            </a:lvl4pPr>
            <a:lvl5pPr marL="0" indent="0" algn="ctr">
              <a:buNone/>
              <a:defRPr sz="2400">
                <a:solidFill>
                  <a:schemeClr val="accent1"/>
                </a:solidFill>
              </a:defRPr>
            </a:lvl5pPr>
          </a:lstStyle>
          <a:p>
            <a:pPr lvl="0"/>
            <a:r>
              <a:rPr lang="sv-SE" dirty="0"/>
              <a:t>#</a:t>
            </a:r>
          </a:p>
          <a:p>
            <a:pPr lvl="1"/>
            <a:r>
              <a:rPr lang="sv-SE" dirty="0"/>
              <a:t>#</a:t>
            </a:r>
          </a:p>
          <a:p>
            <a:pPr lvl="2"/>
            <a:r>
              <a:rPr lang="sv-SE" dirty="0"/>
              <a:t>#</a:t>
            </a:r>
          </a:p>
          <a:p>
            <a:pPr lvl="3"/>
            <a:r>
              <a:rPr lang="sv-SE" dirty="0"/>
              <a:t>#</a:t>
            </a:r>
          </a:p>
          <a:p>
            <a:pPr lvl="4"/>
            <a:r>
              <a:rPr lang="sv-SE" dirty="0"/>
              <a:t>#</a:t>
            </a:r>
          </a:p>
        </p:txBody>
      </p:sp>
      <p:sp>
        <p:nvSpPr>
          <p:cNvPr id="14" name="Platshållare nummer 11"/>
          <p:cNvSpPr>
            <a:spLocks noGrp="1"/>
          </p:cNvSpPr>
          <p:nvPr>
            <p:ph type="body" sz="quarter" idx="28" hasCustomPrompt="1"/>
          </p:nvPr>
        </p:nvSpPr>
        <p:spPr>
          <a:xfrm>
            <a:off x="6287634" y="4629410"/>
            <a:ext cx="540000" cy="540000"/>
          </a:xfrm>
          <a:prstGeom prst="rect">
            <a:avLst/>
          </a:prstGeom>
          <a:solidFill>
            <a:schemeClr val="accent2">
              <a:lumMod val="75000"/>
            </a:schemeClr>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400">
                <a:solidFill>
                  <a:schemeClr val="tx1"/>
                </a:solidFill>
                <a:latin typeface="+mj-lt"/>
              </a:defRPr>
            </a:lvl3pPr>
            <a:lvl4pPr marL="0" indent="0" algn="ctr">
              <a:buNone/>
              <a:defRPr sz="1600">
                <a:latin typeface="+mn-lt"/>
              </a:defRPr>
            </a:lvl4pPr>
            <a:lvl5pPr marL="0" indent="0" algn="ctr">
              <a:buNone/>
              <a:defRPr sz="2000">
                <a:solidFill>
                  <a:schemeClr val="accent1"/>
                </a:solidFill>
              </a:defRPr>
            </a:lvl5pPr>
          </a:lstStyle>
          <a:p>
            <a:pPr lvl="0"/>
            <a:r>
              <a:rPr lang="sv-SE" dirty="0"/>
              <a:t>#</a:t>
            </a:r>
          </a:p>
          <a:p>
            <a:pPr lvl="1"/>
            <a:r>
              <a:rPr lang="sv-SE" dirty="0"/>
              <a:t>#</a:t>
            </a:r>
          </a:p>
          <a:p>
            <a:pPr lvl="2"/>
            <a:r>
              <a:rPr lang="sv-SE" dirty="0"/>
              <a:t>#</a:t>
            </a:r>
          </a:p>
          <a:p>
            <a:pPr lvl="3"/>
            <a:r>
              <a:rPr lang="sv-SE" dirty="0"/>
              <a:t>#</a:t>
            </a:r>
          </a:p>
          <a:p>
            <a:pPr lvl="4"/>
            <a:r>
              <a:rPr lang="sv-SE" dirty="0"/>
              <a:t>#</a:t>
            </a:r>
          </a:p>
        </p:txBody>
      </p:sp>
      <p:sp>
        <p:nvSpPr>
          <p:cNvPr id="15" name="Platshållare nummer 10"/>
          <p:cNvSpPr>
            <a:spLocks noGrp="1"/>
          </p:cNvSpPr>
          <p:nvPr>
            <p:ph type="body" sz="quarter" idx="29" hasCustomPrompt="1"/>
          </p:nvPr>
        </p:nvSpPr>
        <p:spPr>
          <a:xfrm>
            <a:off x="6287634" y="3990773"/>
            <a:ext cx="540000" cy="540000"/>
          </a:xfrm>
          <a:prstGeom prst="rect">
            <a:avLst/>
          </a:prstGeom>
          <a:solidFill>
            <a:schemeClr val="accent2">
              <a:lumMod val="75000"/>
            </a:schemeClr>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400">
                <a:solidFill>
                  <a:schemeClr val="tx1"/>
                </a:solidFill>
                <a:latin typeface="+mj-lt"/>
              </a:defRPr>
            </a:lvl3pPr>
            <a:lvl4pPr marL="0" indent="0" algn="ctr">
              <a:buNone/>
              <a:defRPr sz="1600">
                <a:latin typeface="+mn-lt"/>
              </a:defRPr>
            </a:lvl4pPr>
            <a:lvl5pPr marL="0" indent="0" algn="ctr">
              <a:buNone/>
              <a:defRPr sz="2000">
                <a:solidFill>
                  <a:schemeClr val="accent1"/>
                </a:solidFill>
              </a:defRPr>
            </a:lvl5pPr>
          </a:lstStyle>
          <a:p>
            <a:pPr lvl="0"/>
            <a:r>
              <a:rPr lang="sv-SE" dirty="0"/>
              <a:t>#</a:t>
            </a:r>
          </a:p>
          <a:p>
            <a:pPr lvl="1"/>
            <a:r>
              <a:rPr lang="sv-SE" dirty="0"/>
              <a:t>#</a:t>
            </a:r>
          </a:p>
          <a:p>
            <a:pPr lvl="2"/>
            <a:r>
              <a:rPr lang="sv-SE" dirty="0"/>
              <a:t>#</a:t>
            </a:r>
          </a:p>
          <a:p>
            <a:pPr lvl="3"/>
            <a:r>
              <a:rPr lang="sv-SE" dirty="0"/>
              <a:t>#</a:t>
            </a:r>
          </a:p>
          <a:p>
            <a:pPr lvl="4"/>
            <a:r>
              <a:rPr lang="sv-SE" dirty="0"/>
              <a:t>#</a:t>
            </a:r>
          </a:p>
        </p:txBody>
      </p:sp>
      <p:sp>
        <p:nvSpPr>
          <p:cNvPr id="16" name="Platshållare nummer 9"/>
          <p:cNvSpPr>
            <a:spLocks noGrp="1"/>
          </p:cNvSpPr>
          <p:nvPr>
            <p:ph type="body" sz="quarter" idx="30" hasCustomPrompt="1"/>
          </p:nvPr>
        </p:nvSpPr>
        <p:spPr>
          <a:xfrm>
            <a:off x="6287634" y="3352136"/>
            <a:ext cx="540000" cy="540000"/>
          </a:xfrm>
          <a:prstGeom prst="rect">
            <a:avLst/>
          </a:prstGeom>
          <a:solidFill>
            <a:schemeClr val="accent2">
              <a:lumMod val="75000"/>
            </a:schemeClr>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000">
                <a:solidFill>
                  <a:schemeClr val="tx1"/>
                </a:solidFill>
                <a:latin typeface="+mj-lt"/>
              </a:defRPr>
            </a:lvl3pPr>
            <a:lvl4pPr marL="0" indent="0" algn="ctr">
              <a:buNone/>
              <a:defRPr sz="1600">
                <a:latin typeface="+mn-lt"/>
              </a:defRPr>
            </a:lvl4pPr>
            <a:lvl5pPr marL="0" indent="0" algn="ctr">
              <a:buNone/>
              <a:defRPr sz="2000">
                <a:solidFill>
                  <a:schemeClr val="accent1"/>
                </a:solidFill>
              </a:defRPr>
            </a:lvl5pPr>
          </a:lstStyle>
          <a:p>
            <a:pPr lvl="0"/>
            <a:r>
              <a:rPr lang="sv-SE" dirty="0"/>
              <a:t>#</a:t>
            </a:r>
          </a:p>
          <a:p>
            <a:pPr lvl="1"/>
            <a:r>
              <a:rPr lang="sv-SE" dirty="0"/>
              <a:t>#</a:t>
            </a:r>
          </a:p>
          <a:p>
            <a:pPr lvl="2"/>
            <a:r>
              <a:rPr lang="sv-SE" dirty="0"/>
              <a:t>#</a:t>
            </a:r>
          </a:p>
          <a:p>
            <a:pPr lvl="3"/>
            <a:r>
              <a:rPr lang="sv-SE" dirty="0"/>
              <a:t>#</a:t>
            </a:r>
          </a:p>
          <a:p>
            <a:pPr lvl="4"/>
            <a:r>
              <a:rPr lang="sv-SE" dirty="0"/>
              <a:t>#</a:t>
            </a:r>
          </a:p>
        </p:txBody>
      </p:sp>
      <p:sp>
        <p:nvSpPr>
          <p:cNvPr id="17" name="Platshållare nummer 8"/>
          <p:cNvSpPr>
            <a:spLocks noGrp="1"/>
          </p:cNvSpPr>
          <p:nvPr>
            <p:ph type="body" sz="quarter" idx="31" hasCustomPrompt="1"/>
          </p:nvPr>
        </p:nvSpPr>
        <p:spPr>
          <a:xfrm>
            <a:off x="6280150" y="2713499"/>
            <a:ext cx="540000" cy="540000"/>
          </a:xfrm>
          <a:prstGeom prst="rect">
            <a:avLst/>
          </a:prstGeom>
          <a:solidFill>
            <a:schemeClr val="accent2">
              <a:lumMod val="75000"/>
            </a:schemeClr>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400">
                <a:solidFill>
                  <a:schemeClr val="tx1"/>
                </a:solidFill>
                <a:latin typeface="+mj-lt"/>
              </a:defRPr>
            </a:lvl3pPr>
            <a:lvl4pPr marL="0" indent="0" algn="ctr">
              <a:buNone/>
              <a:defRPr sz="1600">
                <a:latin typeface="+mn-lt"/>
              </a:defRPr>
            </a:lvl4pPr>
            <a:lvl5pPr marL="0" indent="0" algn="ctr">
              <a:buNone/>
              <a:defRPr sz="2400">
                <a:solidFill>
                  <a:schemeClr val="accent1"/>
                </a:solidFill>
              </a:defRPr>
            </a:lvl5pPr>
          </a:lstStyle>
          <a:p>
            <a:pPr lvl="0"/>
            <a:r>
              <a:rPr lang="sv-SE" dirty="0"/>
              <a:t>#</a:t>
            </a:r>
          </a:p>
          <a:p>
            <a:pPr lvl="1"/>
            <a:r>
              <a:rPr lang="sv-SE" dirty="0"/>
              <a:t>#</a:t>
            </a:r>
          </a:p>
          <a:p>
            <a:pPr lvl="2"/>
            <a:r>
              <a:rPr lang="sv-SE" dirty="0"/>
              <a:t>#</a:t>
            </a:r>
          </a:p>
          <a:p>
            <a:pPr lvl="3"/>
            <a:r>
              <a:rPr lang="sv-SE" dirty="0"/>
              <a:t>#</a:t>
            </a:r>
          </a:p>
          <a:p>
            <a:pPr lvl="4"/>
            <a:r>
              <a:rPr lang="sv-SE" dirty="0"/>
              <a:t>#</a:t>
            </a:r>
          </a:p>
        </p:txBody>
      </p:sp>
      <p:sp>
        <p:nvSpPr>
          <p:cNvPr id="18" name="Platshållare nummer 7"/>
          <p:cNvSpPr>
            <a:spLocks noGrp="1"/>
          </p:cNvSpPr>
          <p:nvPr>
            <p:ph type="body" sz="quarter" idx="32" hasCustomPrompt="1"/>
          </p:nvPr>
        </p:nvSpPr>
        <p:spPr>
          <a:xfrm>
            <a:off x="6287634" y="2074862"/>
            <a:ext cx="540000" cy="540000"/>
          </a:xfrm>
          <a:prstGeom prst="rect">
            <a:avLst/>
          </a:prstGeom>
          <a:solidFill>
            <a:schemeClr val="accent2">
              <a:lumMod val="75000"/>
            </a:schemeClr>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000">
                <a:solidFill>
                  <a:schemeClr val="tx1"/>
                </a:solidFill>
                <a:latin typeface="+mj-lt"/>
              </a:defRPr>
            </a:lvl3pPr>
            <a:lvl4pPr marL="0" indent="0" algn="ctr">
              <a:buNone/>
              <a:defRPr sz="1600">
                <a:latin typeface="+mn-lt"/>
              </a:defRPr>
            </a:lvl4pPr>
            <a:lvl5pPr marL="0" indent="0" algn="ctr">
              <a:buNone/>
              <a:defRPr sz="2000">
                <a:solidFill>
                  <a:schemeClr val="accent1"/>
                </a:solidFill>
              </a:defRPr>
            </a:lvl5pPr>
          </a:lstStyle>
          <a:p>
            <a:pPr lvl="0"/>
            <a:r>
              <a:rPr lang="sv-SE" dirty="0"/>
              <a:t>#</a:t>
            </a:r>
          </a:p>
          <a:p>
            <a:pPr lvl="1"/>
            <a:r>
              <a:rPr lang="sv-SE" dirty="0"/>
              <a:t>#</a:t>
            </a:r>
          </a:p>
          <a:p>
            <a:pPr lvl="2"/>
            <a:r>
              <a:rPr lang="sv-SE" dirty="0"/>
              <a:t>#</a:t>
            </a:r>
          </a:p>
          <a:p>
            <a:pPr lvl="3"/>
            <a:r>
              <a:rPr lang="sv-SE" dirty="0"/>
              <a:t>#</a:t>
            </a:r>
          </a:p>
          <a:p>
            <a:pPr lvl="4"/>
            <a:r>
              <a:rPr lang="sv-SE" dirty="0"/>
              <a:t>#</a:t>
            </a:r>
          </a:p>
        </p:txBody>
      </p:sp>
      <p:sp>
        <p:nvSpPr>
          <p:cNvPr id="19" name="Platshållare nummer 6"/>
          <p:cNvSpPr>
            <a:spLocks noGrp="1"/>
          </p:cNvSpPr>
          <p:nvPr>
            <p:ph type="body" sz="quarter" idx="26" hasCustomPrompt="1"/>
          </p:nvPr>
        </p:nvSpPr>
        <p:spPr>
          <a:xfrm>
            <a:off x="638941" y="5275304"/>
            <a:ext cx="540000" cy="540000"/>
          </a:xfrm>
          <a:prstGeom prst="rect">
            <a:avLst/>
          </a:prstGeom>
          <a:solidFill>
            <a:schemeClr val="accent2">
              <a:lumMod val="75000"/>
            </a:schemeClr>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400">
                <a:solidFill>
                  <a:schemeClr val="tx1"/>
                </a:solidFill>
                <a:latin typeface="+mj-lt"/>
              </a:defRPr>
            </a:lvl3pPr>
            <a:lvl4pPr marL="0" indent="0" algn="ctr">
              <a:buNone/>
              <a:defRPr sz="1600">
                <a:latin typeface="+mn-lt"/>
              </a:defRPr>
            </a:lvl4pPr>
            <a:lvl5pPr marL="0" indent="0" algn="ctr">
              <a:buNone/>
              <a:defRPr sz="2400">
                <a:solidFill>
                  <a:schemeClr val="accent1"/>
                </a:solidFill>
              </a:defRPr>
            </a:lvl5pPr>
          </a:lstStyle>
          <a:p>
            <a:pPr lvl="0"/>
            <a:r>
              <a:rPr lang="sv-SE" dirty="0"/>
              <a:t>#</a:t>
            </a:r>
          </a:p>
          <a:p>
            <a:pPr lvl="1"/>
            <a:r>
              <a:rPr lang="sv-SE" dirty="0"/>
              <a:t>#</a:t>
            </a:r>
          </a:p>
          <a:p>
            <a:pPr lvl="2"/>
            <a:r>
              <a:rPr lang="sv-SE" dirty="0"/>
              <a:t>#</a:t>
            </a:r>
          </a:p>
          <a:p>
            <a:pPr lvl="3"/>
            <a:r>
              <a:rPr lang="sv-SE" dirty="0"/>
              <a:t>#</a:t>
            </a:r>
          </a:p>
          <a:p>
            <a:pPr lvl="4"/>
            <a:r>
              <a:rPr lang="sv-SE" dirty="0"/>
              <a:t>#</a:t>
            </a:r>
          </a:p>
        </p:txBody>
      </p:sp>
      <p:sp>
        <p:nvSpPr>
          <p:cNvPr id="20" name="Platshållare nummer 5"/>
          <p:cNvSpPr>
            <a:spLocks noGrp="1"/>
          </p:cNvSpPr>
          <p:nvPr>
            <p:ph type="body" sz="quarter" idx="25" hasCustomPrompt="1"/>
          </p:nvPr>
        </p:nvSpPr>
        <p:spPr>
          <a:xfrm>
            <a:off x="633002" y="4636668"/>
            <a:ext cx="540000" cy="540000"/>
          </a:xfrm>
          <a:prstGeom prst="rect">
            <a:avLst/>
          </a:prstGeom>
          <a:solidFill>
            <a:schemeClr val="accent2">
              <a:lumMod val="75000"/>
            </a:schemeClr>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000">
                <a:solidFill>
                  <a:schemeClr val="tx1"/>
                </a:solidFill>
                <a:latin typeface="+mj-lt"/>
              </a:defRPr>
            </a:lvl3pPr>
            <a:lvl4pPr marL="0" indent="0" algn="ctr">
              <a:buNone/>
              <a:defRPr sz="1600">
                <a:latin typeface="+mn-lt"/>
              </a:defRPr>
            </a:lvl4pPr>
            <a:lvl5pPr marL="0" indent="0" algn="ctr">
              <a:buNone/>
              <a:defRPr sz="2000">
                <a:solidFill>
                  <a:schemeClr val="accent1"/>
                </a:solidFill>
              </a:defRPr>
            </a:lvl5pPr>
          </a:lstStyle>
          <a:p>
            <a:pPr lvl="0"/>
            <a:r>
              <a:rPr lang="sv-SE" dirty="0"/>
              <a:t>#</a:t>
            </a:r>
          </a:p>
          <a:p>
            <a:pPr lvl="1"/>
            <a:r>
              <a:rPr lang="sv-SE" dirty="0"/>
              <a:t>#</a:t>
            </a:r>
          </a:p>
          <a:p>
            <a:pPr lvl="2"/>
            <a:r>
              <a:rPr lang="sv-SE" dirty="0"/>
              <a:t>#</a:t>
            </a:r>
          </a:p>
          <a:p>
            <a:pPr lvl="3"/>
            <a:r>
              <a:rPr lang="sv-SE" dirty="0"/>
              <a:t>#</a:t>
            </a:r>
          </a:p>
          <a:p>
            <a:pPr lvl="4"/>
            <a:r>
              <a:rPr lang="sv-SE" dirty="0"/>
              <a:t>#</a:t>
            </a:r>
          </a:p>
        </p:txBody>
      </p:sp>
      <p:sp>
        <p:nvSpPr>
          <p:cNvPr id="21" name="Platshållare nummer 4"/>
          <p:cNvSpPr>
            <a:spLocks noGrp="1"/>
          </p:cNvSpPr>
          <p:nvPr>
            <p:ph type="body" sz="quarter" idx="24" hasCustomPrompt="1"/>
          </p:nvPr>
        </p:nvSpPr>
        <p:spPr>
          <a:xfrm>
            <a:off x="633002" y="3998031"/>
            <a:ext cx="540000" cy="540000"/>
          </a:xfrm>
          <a:prstGeom prst="rect">
            <a:avLst/>
          </a:prstGeom>
          <a:solidFill>
            <a:schemeClr val="accent2">
              <a:lumMod val="75000"/>
            </a:schemeClr>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400">
                <a:solidFill>
                  <a:schemeClr val="tx1"/>
                </a:solidFill>
                <a:latin typeface="+mj-lt"/>
              </a:defRPr>
            </a:lvl3pPr>
            <a:lvl4pPr marL="0" indent="0" algn="ctr">
              <a:buNone/>
              <a:defRPr sz="1600">
                <a:latin typeface="+mn-lt"/>
              </a:defRPr>
            </a:lvl4pPr>
            <a:lvl5pPr marL="0" indent="0" algn="ctr">
              <a:buNone/>
              <a:defRPr sz="2400">
                <a:solidFill>
                  <a:schemeClr val="accent1"/>
                </a:solidFill>
              </a:defRPr>
            </a:lvl5pPr>
          </a:lstStyle>
          <a:p>
            <a:pPr lvl="0"/>
            <a:r>
              <a:rPr lang="sv-SE" dirty="0"/>
              <a:t>#</a:t>
            </a:r>
          </a:p>
          <a:p>
            <a:pPr lvl="1"/>
            <a:r>
              <a:rPr lang="sv-SE" dirty="0"/>
              <a:t>#</a:t>
            </a:r>
          </a:p>
          <a:p>
            <a:pPr lvl="2"/>
            <a:r>
              <a:rPr lang="sv-SE" dirty="0"/>
              <a:t>#</a:t>
            </a:r>
          </a:p>
          <a:p>
            <a:pPr lvl="3"/>
            <a:r>
              <a:rPr lang="sv-SE" dirty="0"/>
              <a:t>#</a:t>
            </a:r>
          </a:p>
          <a:p>
            <a:pPr lvl="4"/>
            <a:r>
              <a:rPr lang="sv-SE" dirty="0"/>
              <a:t>#</a:t>
            </a:r>
          </a:p>
        </p:txBody>
      </p:sp>
      <p:sp>
        <p:nvSpPr>
          <p:cNvPr id="22" name="Platshållare nummer 3"/>
          <p:cNvSpPr>
            <a:spLocks noGrp="1"/>
          </p:cNvSpPr>
          <p:nvPr>
            <p:ph type="body" sz="quarter" idx="23" hasCustomPrompt="1"/>
          </p:nvPr>
        </p:nvSpPr>
        <p:spPr>
          <a:xfrm>
            <a:off x="633002" y="3359394"/>
            <a:ext cx="540000" cy="540000"/>
          </a:xfrm>
          <a:prstGeom prst="rect">
            <a:avLst/>
          </a:prstGeom>
          <a:solidFill>
            <a:schemeClr val="accent2">
              <a:lumMod val="75000"/>
            </a:schemeClr>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400">
                <a:solidFill>
                  <a:schemeClr val="tx1"/>
                </a:solidFill>
                <a:latin typeface="+mj-lt"/>
              </a:defRPr>
            </a:lvl3pPr>
            <a:lvl4pPr marL="0" indent="0" algn="ctr">
              <a:buNone/>
              <a:defRPr sz="1600">
                <a:latin typeface="+mn-lt"/>
              </a:defRPr>
            </a:lvl4pPr>
            <a:lvl5pPr marL="0" indent="0" algn="ctr">
              <a:buNone/>
              <a:defRPr sz="2000">
                <a:solidFill>
                  <a:schemeClr val="accent1"/>
                </a:solidFill>
              </a:defRPr>
            </a:lvl5pPr>
          </a:lstStyle>
          <a:p>
            <a:pPr lvl="0"/>
            <a:r>
              <a:rPr lang="sv-SE" dirty="0"/>
              <a:t>#</a:t>
            </a:r>
          </a:p>
          <a:p>
            <a:pPr lvl="1"/>
            <a:r>
              <a:rPr lang="sv-SE" dirty="0"/>
              <a:t>#</a:t>
            </a:r>
          </a:p>
          <a:p>
            <a:pPr lvl="2"/>
            <a:r>
              <a:rPr lang="sv-SE" dirty="0"/>
              <a:t>#</a:t>
            </a:r>
          </a:p>
          <a:p>
            <a:pPr lvl="3"/>
            <a:r>
              <a:rPr lang="sv-SE" dirty="0"/>
              <a:t>#</a:t>
            </a:r>
          </a:p>
          <a:p>
            <a:pPr lvl="4"/>
            <a:r>
              <a:rPr lang="sv-SE" dirty="0"/>
              <a:t>#</a:t>
            </a:r>
          </a:p>
        </p:txBody>
      </p:sp>
      <p:sp>
        <p:nvSpPr>
          <p:cNvPr id="23" name="Platshållare nummer 2"/>
          <p:cNvSpPr>
            <a:spLocks noGrp="1"/>
          </p:cNvSpPr>
          <p:nvPr>
            <p:ph type="body" sz="quarter" idx="22" hasCustomPrompt="1"/>
          </p:nvPr>
        </p:nvSpPr>
        <p:spPr>
          <a:xfrm>
            <a:off x="633002" y="2720757"/>
            <a:ext cx="540000" cy="540000"/>
          </a:xfrm>
          <a:prstGeom prst="rect">
            <a:avLst/>
          </a:prstGeom>
          <a:solidFill>
            <a:schemeClr val="accent2">
              <a:lumMod val="75000"/>
            </a:schemeClr>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400">
                <a:solidFill>
                  <a:schemeClr val="tx1"/>
                </a:solidFill>
                <a:latin typeface="+mj-lt"/>
              </a:defRPr>
            </a:lvl3pPr>
            <a:lvl4pPr marL="0" indent="0" algn="ctr">
              <a:buNone/>
              <a:defRPr sz="1600">
                <a:latin typeface="+mn-lt"/>
              </a:defRPr>
            </a:lvl4pPr>
            <a:lvl5pPr marL="0" indent="0" algn="ctr">
              <a:buNone/>
              <a:defRPr sz="2000">
                <a:solidFill>
                  <a:schemeClr val="accent1"/>
                </a:solidFill>
              </a:defRPr>
            </a:lvl5pPr>
          </a:lstStyle>
          <a:p>
            <a:pPr lvl="0"/>
            <a:r>
              <a:rPr lang="sv-SE" dirty="0"/>
              <a:t>#</a:t>
            </a:r>
          </a:p>
          <a:p>
            <a:pPr lvl="1"/>
            <a:r>
              <a:rPr lang="sv-SE" dirty="0"/>
              <a:t>#</a:t>
            </a:r>
          </a:p>
          <a:p>
            <a:pPr lvl="2"/>
            <a:r>
              <a:rPr lang="sv-SE" dirty="0"/>
              <a:t>#</a:t>
            </a:r>
          </a:p>
          <a:p>
            <a:pPr lvl="3"/>
            <a:r>
              <a:rPr lang="sv-SE" dirty="0"/>
              <a:t>#</a:t>
            </a:r>
          </a:p>
          <a:p>
            <a:pPr lvl="4"/>
            <a:r>
              <a:rPr lang="sv-SE" dirty="0"/>
              <a:t>#</a:t>
            </a:r>
          </a:p>
        </p:txBody>
      </p:sp>
      <p:sp>
        <p:nvSpPr>
          <p:cNvPr id="24" name="Platshållare nummer 1"/>
          <p:cNvSpPr>
            <a:spLocks noGrp="1"/>
          </p:cNvSpPr>
          <p:nvPr>
            <p:ph type="body" sz="quarter" idx="21" hasCustomPrompt="1"/>
          </p:nvPr>
        </p:nvSpPr>
        <p:spPr>
          <a:xfrm>
            <a:off x="633002" y="2082120"/>
            <a:ext cx="540000" cy="540000"/>
          </a:xfrm>
          <a:prstGeom prst="rect">
            <a:avLst/>
          </a:prstGeom>
          <a:solidFill>
            <a:schemeClr val="accent2">
              <a:lumMod val="75000"/>
            </a:schemeClr>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000">
                <a:solidFill>
                  <a:schemeClr val="tx1"/>
                </a:solidFill>
                <a:latin typeface="+mj-lt"/>
              </a:defRPr>
            </a:lvl3pPr>
            <a:lvl4pPr marL="0" indent="0" algn="ctr">
              <a:buNone/>
              <a:defRPr sz="1600">
                <a:latin typeface="+mn-lt"/>
              </a:defRPr>
            </a:lvl4pPr>
            <a:lvl5pPr marL="0" indent="0" algn="ctr">
              <a:buNone/>
              <a:defRPr sz="2000">
                <a:solidFill>
                  <a:schemeClr val="accent1"/>
                </a:solidFill>
              </a:defRPr>
            </a:lvl5pPr>
          </a:lstStyle>
          <a:p>
            <a:pPr lvl="0"/>
            <a:r>
              <a:rPr lang="sv-SE" dirty="0"/>
              <a:t>#</a:t>
            </a:r>
          </a:p>
          <a:p>
            <a:pPr lvl="1"/>
            <a:r>
              <a:rPr lang="sv-SE" dirty="0"/>
              <a:t>#</a:t>
            </a:r>
          </a:p>
          <a:p>
            <a:pPr lvl="2"/>
            <a:r>
              <a:rPr lang="sv-SE" dirty="0"/>
              <a:t>#</a:t>
            </a:r>
          </a:p>
          <a:p>
            <a:pPr lvl="3"/>
            <a:r>
              <a:rPr lang="sv-SE" dirty="0"/>
              <a:t>#</a:t>
            </a:r>
          </a:p>
          <a:p>
            <a:pPr lvl="4"/>
            <a:r>
              <a:rPr lang="sv-SE" dirty="0"/>
              <a:t>#</a:t>
            </a:r>
          </a:p>
        </p:txBody>
      </p:sp>
      <p:sp>
        <p:nvSpPr>
          <p:cNvPr id="25" name="Platshållare för text 2"/>
          <p:cNvSpPr>
            <a:spLocks noGrp="1"/>
          </p:cNvSpPr>
          <p:nvPr>
            <p:ph type="body" sz="quarter" idx="38" hasCustomPrompt="1"/>
          </p:nvPr>
        </p:nvSpPr>
        <p:spPr>
          <a:xfrm>
            <a:off x="7171236" y="2211388"/>
            <a:ext cx="4504827" cy="3754210"/>
          </a:xfrm>
          <a:prstGeom prst="rect">
            <a:avLst/>
          </a:prstGeom>
        </p:spPr>
        <p:txBody>
          <a:bodyPr anchor="t">
            <a:normAutofit/>
          </a:bodyPr>
          <a:lstStyle>
            <a:lvl1pPr marL="0" indent="0">
              <a:lnSpc>
                <a:spcPct val="100000"/>
              </a:lnSpc>
              <a:spcBef>
                <a:spcPts val="600"/>
              </a:spcBef>
              <a:spcAft>
                <a:spcPts val="2000"/>
              </a:spcAft>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Din agenda, obs! en textrad per ”punkt” </a:t>
            </a:r>
          </a:p>
          <a:p>
            <a:pPr lvl="0"/>
            <a:r>
              <a:rPr lang="sv-SE" dirty="0"/>
              <a:t>Din agenda, obs! en textrad per ”punkt” </a:t>
            </a:r>
          </a:p>
          <a:p>
            <a:pPr lvl="0"/>
            <a:r>
              <a:rPr lang="sv-SE" dirty="0"/>
              <a:t>Din agenda, obs! en textrad per ”punkt” </a:t>
            </a:r>
          </a:p>
          <a:p>
            <a:pPr lvl="0"/>
            <a:r>
              <a:rPr lang="sv-SE" dirty="0"/>
              <a:t>Din agenda, obs! en textrad per ”punkt” </a:t>
            </a:r>
          </a:p>
          <a:p>
            <a:pPr lvl="0"/>
            <a:r>
              <a:rPr lang="sv-SE" dirty="0"/>
              <a:t>Din agenda, obs! en textrad per ”punkt” </a:t>
            </a:r>
          </a:p>
          <a:p>
            <a:pPr lvl="0"/>
            <a:r>
              <a:rPr lang="sv-SE" dirty="0"/>
              <a:t>Din agenda, obs! en textrad per ”punkt” </a:t>
            </a:r>
          </a:p>
        </p:txBody>
      </p:sp>
      <p:sp>
        <p:nvSpPr>
          <p:cNvPr id="26" name="Platshållare för text 1"/>
          <p:cNvSpPr>
            <a:spLocks noGrp="1"/>
          </p:cNvSpPr>
          <p:nvPr>
            <p:ph type="body" sz="quarter" idx="3" hasCustomPrompt="1"/>
          </p:nvPr>
        </p:nvSpPr>
        <p:spPr>
          <a:xfrm>
            <a:off x="1455825" y="2218644"/>
            <a:ext cx="4480723" cy="3754212"/>
          </a:xfrm>
          <a:prstGeom prst="rect">
            <a:avLst/>
          </a:prstGeom>
        </p:spPr>
        <p:txBody>
          <a:bodyPr anchor="t">
            <a:normAutofit/>
          </a:bodyPr>
          <a:lstStyle>
            <a:lvl1pPr marL="0" marR="0" indent="0" algn="l" defTabSz="914400" rtl="0" eaLnBrk="1" fontAlgn="auto" latinLnBrk="0" hangingPunct="1">
              <a:lnSpc>
                <a:spcPct val="100000"/>
              </a:lnSpc>
              <a:spcBef>
                <a:spcPts val="600"/>
              </a:spcBef>
              <a:spcAft>
                <a:spcPts val="2000"/>
              </a:spcAft>
              <a:buClr>
                <a:srgbClr val="F56200"/>
              </a:buClr>
              <a:buSzTx/>
              <a:buFont typeface="Arial" panose="020B0604020202020204" pitchFamily="34" charset="0"/>
              <a:buNone/>
              <a:tabLst/>
              <a:defRPr sz="2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Din agenda, obs! en textrad per ”punkt” </a:t>
            </a:r>
          </a:p>
          <a:p>
            <a:pPr lvl="0"/>
            <a:r>
              <a:rPr lang="sv-SE" dirty="0"/>
              <a:t>Din agenda, obs! en textrad per ”punkt” </a:t>
            </a:r>
          </a:p>
          <a:p>
            <a:pPr lvl="0"/>
            <a:r>
              <a:rPr lang="sv-SE" dirty="0"/>
              <a:t>Din agenda, obs! en textrad per ”punkt” </a:t>
            </a:r>
          </a:p>
          <a:p>
            <a:pPr lvl="0"/>
            <a:r>
              <a:rPr lang="sv-SE" dirty="0"/>
              <a:t>Din agenda, obs! en textrad per ”punkt” </a:t>
            </a:r>
          </a:p>
          <a:p>
            <a:pPr lvl="0"/>
            <a:r>
              <a:rPr lang="sv-SE" dirty="0"/>
              <a:t>Din agenda, obs! en textrad per ”punkt” </a:t>
            </a:r>
          </a:p>
          <a:p>
            <a:pPr lvl="0"/>
            <a:r>
              <a:rPr lang="sv-SE" dirty="0"/>
              <a:t>Din agenda, obs! en textrad per ”punkt” </a:t>
            </a:r>
          </a:p>
        </p:txBody>
      </p:sp>
      <p:sp>
        <p:nvSpPr>
          <p:cNvPr id="11" name="Underrubrik 1"/>
          <p:cNvSpPr>
            <a:spLocks noGrp="1"/>
          </p:cNvSpPr>
          <p:nvPr>
            <p:ph type="subTitle" idx="1" hasCustomPrompt="1"/>
          </p:nvPr>
        </p:nvSpPr>
        <p:spPr>
          <a:xfrm>
            <a:off x="7057102" y="368300"/>
            <a:ext cx="4618959" cy="1189038"/>
          </a:xfrm>
        </p:spPr>
        <p:txBody>
          <a:bodyPr bIns="72000" anchor="b">
            <a:normAutofit/>
          </a:bodyPr>
          <a:lstStyle>
            <a:lvl1pPr marL="0" indent="0" algn="r">
              <a:buNone/>
              <a:defRPr sz="1600" b="1">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Redigera underrubrik här</a:t>
            </a:r>
          </a:p>
        </p:txBody>
      </p:sp>
      <p:sp>
        <p:nvSpPr>
          <p:cNvPr id="2" name="Rubrik 1"/>
          <p:cNvSpPr>
            <a:spLocks noGrp="1"/>
          </p:cNvSpPr>
          <p:nvPr>
            <p:ph type="title" hasCustomPrompt="1"/>
          </p:nvPr>
        </p:nvSpPr>
        <p:spPr>
          <a:xfrm>
            <a:off x="623887" y="368300"/>
            <a:ext cx="6241487" cy="1189038"/>
          </a:xfrm>
        </p:spPr>
        <p:txBody>
          <a:bodyPr anchor="b">
            <a:normAutofit/>
          </a:bodyPr>
          <a:lstStyle>
            <a:lvl1pPr>
              <a:defRPr sz="3400"/>
            </a:lvl1pPr>
          </a:lstStyle>
          <a:p>
            <a:r>
              <a:rPr lang="sv-SE" dirty="0"/>
              <a:t>Skriv in en agenda här</a:t>
            </a:r>
          </a:p>
        </p:txBody>
      </p:sp>
    </p:spTree>
    <p:extLst>
      <p:ext uri="{BB962C8B-B14F-4D97-AF65-F5344CB8AC3E}">
        <p14:creationId xmlns:p14="http://schemas.microsoft.com/office/powerpoint/2010/main" val="678149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M5. Två delar">
    <p:spTree>
      <p:nvGrpSpPr>
        <p:cNvPr id="1" name=""/>
        <p:cNvGrpSpPr/>
        <p:nvPr/>
      </p:nvGrpSpPr>
      <p:grpSpPr>
        <a:xfrm>
          <a:off x="0" y="0"/>
          <a:ext cx="0" cy="0"/>
          <a:chOff x="0" y="0"/>
          <a:chExt cx="0" cy="0"/>
        </a:xfrm>
      </p:grpSpPr>
      <p:sp>
        <p:nvSpPr>
          <p:cNvPr id="4" name="Platshållare för innehåll 2"/>
          <p:cNvSpPr>
            <a:spLocks noGrp="1"/>
          </p:cNvSpPr>
          <p:nvPr>
            <p:ph sz="half" idx="2" hasCustomPrompt="1"/>
          </p:nvPr>
        </p:nvSpPr>
        <p:spPr>
          <a:xfrm>
            <a:off x="6275387" y="1808163"/>
            <a:ext cx="5400675" cy="4500562"/>
          </a:xfrm>
        </p:spPr>
        <p:txBody>
          <a:bodyPr>
            <a:normAutofit/>
          </a:bodyPr>
          <a:lstStyle>
            <a:lvl1pPr marL="0" marR="0" indent="0" algn="l" defTabSz="360000" rtl="0" eaLnBrk="1" fontAlgn="auto" latinLnBrk="0" hangingPunct="1">
              <a:lnSpc>
                <a:spcPct val="100000"/>
              </a:lnSpc>
              <a:spcBef>
                <a:spcPts val="0"/>
              </a:spcBef>
              <a:spcAft>
                <a:spcPts val="200"/>
              </a:spcAft>
              <a:buClr>
                <a:schemeClr val="accent1"/>
              </a:buClr>
              <a:buSzTx/>
              <a:buFont typeface="Arial" panose="020B0604020202020204" pitchFamily="34" charset="0"/>
              <a:buNone/>
              <a:tabLst/>
              <a:defRPr sz="2000"/>
            </a:lvl1pPr>
            <a:lvl2pPr>
              <a:defRPr sz="2000"/>
            </a:lvl2pPr>
            <a:lvl3pPr>
              <a:defRPr sz="2000"/>
            </a:lvl3pPr>
            <a:lvl4pPr>
              <a:defRPr sz="2000"/>
            </a:lvl4pPr>
            <a:lvl5pPr>
              <a:defRPr sz="2000"/>
            </a:lvl5pPr>
          </a:lstStyle>
          <a:p>
            <a:pPr marL="0" marR="0" lvl="0" indent="0" algn="l" defTabSz="360000" rtl="0" eaLnBrk="1" fontAlgn="auto" latinLnBrk="0" hangingPunct="1">
              <a:lnSpc>
                <a:spcPct val="100000"/>
              </a:lnSpc>
              <a:spcBef>
                <a:spcPts val="0"/>
              </a:spcBef>
              <a:spcAft>
                <a:spcPts val="200"/>
              </a:spcAft>
              <a:buClr>
                <a:schemeClr val="accent1"/>
              </a:buClr>
              <a:buSzTx/>
              <a:buFont typeface="Arial" panose="020B0604020202020204" pitchFamily="34" charset="0"/>
              <a:buNone/>
              <a:tabLst/>
              <a:defRPr/>
            </a:pPr>
            <a:r>
              <a:rPr lang="sv-SE" dirty="0"/>
              <a:t>Skriv in din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1"/>
          <p:cNvSpPr>
            <a:spLocks noGrp="1"/>
          </p:cNvSpPr>
          <p:nvPr>
            <p:ph sz="half" idx="1" hasCustomPrompt="1"/>
          </p:nvPr>
        </p:nvSpPr>
        <p:spPr>
          <a:xfrm>
            <a:off x="623888" y="1808163"/>
            <a:ext cx="5292725" cy="4500562"/>
          </a:xfrm>
        </p:spPr>
        <p:txBody>
          <a:bodyPr/>
          <a:lstStyle>
            <a:lvl1pPr>
              <a:defRPr sz="2000"/>
            </a:lvl1pPr>
            <a:lvl2pPr>
              <a:defRPr sz="2000"/>
            </a:lvl2pPr>
            <a:lvl3pPr>
              <a:defRPr sz="2000"/>
            </a:lvl3pPr>
            <a:lvl4pPr>
              <a:defRPr sz="2000"/>
            </a:lvl4pPr>
            <a:lvl5pPr>
              <a:defRPr sz="2000"/>
            </a:lvl5pPr>
          </a:lstStyle>
          <a:p>
            <a:pPr lvl="0"/>
            <a:r>
              <a:rPr lang="sv-SE" dirty="0"/>
              <a:t>Skriv in din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p:cNvSpPr>
            <a:spLocks noGrp="1"/>
          </p:cNvSpPr>
          <p:nvPr>
            <p:ph type="title" hasCustomPrompt="1"/>
          </p:nvPr>
        </p:nvSpPr>
        <p:spPr/>
        <p:txBody>
          <a:bodyPr/>
          <a:lstStyle/>
          <a:p>
            <a:r>
              <a:rPr lang="sv-SE" dirty="0"/>
              <a:t>Skriv in en rubrik här</a:t>
            </a:r>
          </a:p>
        </p:txBody>
      </p:sp>
    </p:spTree>
    <p:extLst>
      <p:ext uri="{BB962C8B-B14F-4D97-AF65-F5344CB8AC3E}">
        <p14:creationId xmlns:p14="http://schemas.microsoft.com/office/powerpoint/2010/main" val="1220331119"/>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M6. Jämförelse">
    <p:spTree>
      <p:nvGrpSpPr>
        <p:cNvPr id="1" name=""/>
        <p:cNvGrpSpPr/>
        <p:nvPr/>
      </p:nvGrpSpPr>
      <p:grpSpPr>
        <a:xfrm>
          <a:off x="0" y="0"/>
          <a:ext cx="0" cy="0"/>
          <a:chOff x="0" y="0"/>
          <a:chExt cx="0" cy="0"/>
        </a:xfrm>
      </p:grpSpPr>
      <p:sp>
        <p:nvSpPr>
          <p:cNvPr id="10" name="Rektangel 2"/>
          <p:cNvSpPr/>
          <p:nvPr userDrawn="1"/>
        </p:nvSpPr>
        <p:spPr>
          <a:xfrm>
            <a:off x="6275388" y="2417857"/>
            <a:ext cx="540067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
          <p:cNvSpPr/>
          <p:nvPr userDrawn="1"/>
        </p:nvSpPr>
        <p:spPr>
          <a:xfrm>
            <a:off x="623887" y="2417857"/>
            <a:ext cx="5292726"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innehåll 2"/>
          <p:cNvSpPr>
            <a:spLocks noGrp="1"/>
          </p:cNvSpPr>
          <p:nvPr>
            <p:ph sz="quarter" idx="4"/>
          </p:nvPr>
        </p:nvSpPr>
        <p:spPr>
          <a:xfrm>
            <a:off x="6275388" y="2492375"/>
            <a:ext cx="5400674" cy="3816350"/>
          </a:xfrm>
        </p:spPr>
        <p:txBody>
          <a:bodyPr>
            <a:normAutofit/>
          </a:bodyPr>
          <a:lstStyle>
            <a:lvl1pPr>
              <a:defRPr sz="2000"/>
            </a:lvl1pPr>
            <a:lvl2pPr>
              <a:defRPr sz="2000"/>
            </a:lvl2pPr>
            <a:lvl3pPr>
              <a:defRPr sz="2000"/>
            </a:lvl3pPr>
            <a:lvl4pPr>
              <a:defRPr sz="2000"/>
            </a:lvl4pPr>
            <a:lvl5pPr>
              <a:defRPr sz="20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1"/>
          <p:cNvSpPr>
            <a:spLocks noGrp="1"/>
          </p:cNvSpPr>
          <p:nvPr>
            <p:ph sz="half" idx="2"/>
          </p:nvPr>
        </p:nvSpPr>
        <p:spPr>
          <a:xfrm>
            <a:off x="623888" y="2505074"/>
            <a:ext cx="5292725" cy="3803651"/>
          </a:xfrm>
        </p:spPr>
        <p:txBody>
          <a:bodyPr>
            <a:normAutofit/>
          </a:bodyPr>
          <a:lstStyle>
            <a:lvl1pPr>
              <a:defRPr sz="2000"/>
            </a:lvl1pPr>
            <a:lvl2pPr>
              <a:defRPr sz="2000"/>
            </a:lvl2pPr>
            <a:lvl3pPr>
              <a:defRPr sz="2000"/>
            </a:lvl3pPr>
            <a:lvl4pPr>
              <a:defRPr sz="2000"/>
            </a:lvl4pPr>
            <a:lvl5pPr>
              <a:defRPr sz="20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2"/>
          <p:cNvSpPr>
            <a:spLocks noGrp="1"/>
          </p:cNvSpPr>
          <p:nvPr>
            <p:ph type="body" sz="quarter" idx="3" hasCustomPrompt="1"/>
          </p:nvPr>
        </p:nvSpPr>
        <p:spPr>
          <a:xfrm>
            <a:off x="6275388" y="1808163"/>
            <a:ext cx="5400674" cy="540000"/>
          </a:xfrm>
        </p:spPr>
        <p:txBody>
          <a:bodyPr anchor="b">
            <a:normAutofit/>
          </a:bodyPr>
          <a:lstStyle>
            <a:lvl1pPr marL="0" indent="0" algn="l" defTabSz="914400" rtl="0" eaLnBrk="1" latinLnBrk="0" hangingPunct="1">
              <a:lnSpc>
                <a:spcPct val="100000"/>
              </a:lnSpc>
              <a:spcBef>
                <a:spcPts val="0"/>
              </a:spcBef>
              <a:spcAft>
                <a:spcPts val="0"/>
              </a:spcAft>
              <a:buClr>
                <a:schemeClr val="accent1"/>
              </a:buClr>
              <a:buFont typeface="Arial" panose="020B0604020202020204" pitchFamily="34" charset="0"/>
              <a:buNone/>
              <a:defRPr lang="sv-SE" sz="1800" b="1" kern="120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anose="020B0604020202020204" pitchFamily="34" charset="0"/>
              <a:buNone/>
            </a:pPr>
            <a:r>
              <a:rPr lang="sv-SE" dirty="0"/>
              <a:t>Skriv in underrubrik här</a:t>
            </a:r>
          </a:p>
        </p:txBody>
      </p:sp>
      <p:sp>
        <p:nvSpPr>
          <p:cNvPr id="3" name="Platshållare för text 1"/>
          <p:cNvSpPr>
            <a:spLocks noGrp="1"/>
          </p:cNvSpPr>
          <p:nvPr>
            <p:ph type="body" idx="1" hasCustomPrompt="1"/>
          </p:nvPr>
        </p:nvSpPr>
        <p:spPr>
          <a:xfrm>
            <a:off x="623888" y="1808163"/>
            <a:ext cx="5292725" cy="539749"/>
          </a:xfrm>
        </p:spPr>
        <p:txBody>
          <a:bodyPr anchor="b">
            <a:normAutofit/>
          </a:bodyPr>
          <a:lstStyle>
            <a:lvl1pPr marL="0" indent="0">
              <a:buNone/>
              <a:defRPr sz="1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Skriv in underrubrik här</a:t>
            </a:r>
          </a:p>
        </p:txBody>
      </p:sp>
      <p:sp>
        <p:nvSpPr>
          <p:cNvPr id="2" name="Rubrik 1"/>
          <p:cNvSpPr>
            <a:spLocks noGrp="1"/>
          </p:cNvSpPr>
          <p:nvPr>
            <p:ph type="title" hasCustomPrompt="1"/>
          </p:nvPr>
        </p:nvSpPr>
        <p:spPr>
          <a:xfrm>
            <a:off x="623887" y="365125"/>
            <a:ext cx="11052175" cy="1192213"/>
          </a:xfrm>
        </p:spPr>
        <p:txBody>
          <a:bodyPr/>
          <a:lstStyle/>
          <a:p>
            <a:r>
              <a:rPr lang="sv-SE" dirty="0"/>
              <a:t>Skriv in en rubrik här</a:t>
            </a:r>
          </a:p>
        </p:txBody>
      </p:sp>
    </p:spTree>
    <p:extLst>
      <p:ext uri="{BB962C8B-B14F-4D97-AF65-F5344CB8AC3E}">
        <p14:creationId xmlns:p14="http://schemas.microsoft.com/office/powerpoint/2010/main" val="1279438655"/>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M7. Endast rubrik">
    <p:spTree>
      <p:nvGrpSpPr>
        <p:cNvPr id="1" name=""/>
        <p:cNvGrpSpPr/>
        <p:nvPr/>
      </p:nvGrpSpPr>
      <p:grpSpPr>
        <a:xfrm>
          <a:off x="0" y="0"/>
          <a:ext cx="0" cy="0"/>
          <a:chOff x="0" y="0"/>
          <a:chExt cx="0" cy="0"/>
        </a:xfrm>
      </p:grpSpPr>
      <p:sp>
        <p:nvSpPr>
          <p:cNvPr id="8" name="Platshållare för bildnummer 7"/>
          <p:cNvSpPr>
            <a:spLocks noGrp="1"/>
          </p:cNvSpPr>
          <p:nvPr>
            <p:ph type="sldNum" sz="quarter" idx="12"/>
          </p:nvPr>
        </p:nvSpPr>
        <p:spPr/>
        <p:txBody>
          <a:bodyPr/>
          <a:lstStyle/>
          <a:p>
            <a:fld id="{5F56F34D-AD03-4D45-B45D-B735AD8926DB}" type="slidenum">
              <a:rPr lang="sv-SE" smtClean="0"/>
              <a:t>‹#›</a:t>
            </a:fld>
            <a:endParaRPr lang="sv-SE" dirty="0"/>
          </a:p>
        </p:txBody>
      </p:sp>
      <p:sp>
        <p:nvSpPr>
          <p:cNvPr id="7" name="Platshållare för sidfot 6"/>
          <p:cNvSpPr>
            <a:spLocks noGrp="1"/>
          </p:cNvSpPr>
          <p:nvPr>
            <p:ph type="ftr" sz="quarter" idx="11"/>
          </p:nvPr>
        </p:nvSpPr>
        <p:spPr/>
        <p:txBody>
          <a:bodyPr/>
          <a:lstStyle/>
          <a:p>
            <a:endParaRPr lang="sv-SE" dirty="0"/>
          </a:p>
        </p:txBody>
      </p:sp>
      <p:sp>
        <p:nvSpPr>
          <p:cNvPr id="6" name="Platshållare för datum 5"/>
          <p:cNvSpPr>
            <a:spLocks noGrp="1"/>
          </p:cNvSpPr>
          <p:nvPr>
            <p:ph type="dt" sz="half" idx="10"/>
          </p:nvPr>
        </p:nvSpPr>
        <p:spPr/>
        <p:txBody>
          <a:bodyPr/>
          <a:lstStyle/>
          <a:p>
            <a:fld id="{56F9A99B-0DBA-4268-AE16-037620823E88}" type="datetimeFigureOut">
              <a:rPr lang="sv-SE" smtClean="0"/>
              <a:t>2023-11-21</a:t>
            </a:fld>
            <a:endParaRPr lang="sv-SE" dirty="0"/>
          </a:p>
        </p:txBody>
      </p:sp>
      <p:sp>
        <p:nvSpPr>
          <p:cNvPr id="2" name="Rubrik 1"/>
          <p:cNvSpPr>
            <a:spLocks noGrp="1"/>
          </p:cNvSpPr>
          <p:nvPr>
            <p:ph type="title" hasCustomPrompt="1"/>
          </p:nvPr>
        </p:nvSpPr>
        <p:spPr/>
        <p:txBody>
          <a:bodyPr/>
          <a:lstStyle/>
          <a:p>
            <a:r>
              <a:rPr lang="sv-SE" dirty="0"/>
              <a:t>Skriv in en rubrik här</a:t>
            </a:r>
          </a:p>
        </p:txBody>
      </p:sp>
    </p:spTree>
    <p:extLst>
      <p:ext uri="{BB962C8B-B14F-4D97-AF65-F5344CB8AC3E}">
        <p14:creationId xmlns:p14="http://schemas.microsoft.com/office/powerpoint/2010/main" val="40675221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8. Tom">
    <p:spTree>
      <p:nvGrpSpPr>
        <p:cNvPr id="1" name=""/>
        <p:cNvGrpSpPr/>
        <p:nvPr/>
      </p:nvGrpSpPr>
      <p:grpSpPr>
        <a:xfrm>
          <a:off x="0" y="0"/>
          <a:ext cx="0" cy="0"/>
          <a:chOff x="0" y="0"/>
          <a:chExt cx="0" cy="0"/>
        </a:xfrm>
      </p:grpSpPr>
      <p:sp>
        <p:nvSpPr>
          <p:cNvPr id="2" name="Rubrik 1"/>
          <p:cNvSpPr>
            <a:spLocks noGrp="1"/>
          </p:cNvSpPr>
          <p:nvPr>
            <p:ph type="title"/>
          </p:nvPr>
        </p:nvSpPr>
        <p:spPr>
          <a:xfrm>
            <a:off x="623889" y="-1292225"/>
            <a:ext cx="11052174" cy="1192213"/>
          </a:xfrm>
        </p:spPr>
        <p:txBody>
          <a:bodyPr/>
          <a:lstStyle/>
          <a:p>
            <a:r>
              <a:rPr lang="sv-SE"/>
              <a:t>Klicka här för att ändra format</a:t>
            </a:r>
          </a:p>
        </p:txBody>
      </p:sp>
    </p:spTree>
    <p:extLst>
      <p:ext uri="{BB962C8B-B14F-4D97-AF65-F5344CB8AC3E}">
        <p14:creationId xmlns:p14="http://schemas.microsoft.com/office/powerpoint/2010/main" val="41192843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M9. Text och bild">
    <p:spTree>
      <p:nvGrpSpPr>
        <p:cNvPr id="1" name=""/>
        <p:cNvGrpSpPr/>
        <p:nvPr/>
      </p:nvGrpSpPr>
      <p:grpSpPr>
        <a:xfrm>
          <a:off x="0" y="0"/>
          <a:ext cx="0" cy="0"/>
          <a:chOff x="0" y="0"/>
          <a:chExt cx="0" cy="0"/>
        </a:xfrm>
      </p:grpSpPr>
      <p:sp>
        <p:nvSpPr>
          <p:cNvPr id="5" name="Bar">
            <a:extLst>
              <a:ext uri="{FF2B5EF4-FFF2-40B4-BE49-F238E27FC236}">
                <a16:creationId xmlns:a16="http://schemas.microsoft.com/office/drawing/2014/main" id="{12423EB2-4A04-427F-BDA3-6FCAC4307B99}"/>
              </a:ext>
            </a:extLst>
          </p:cNvPr>
          <p:cNvSpPr/>
          <p:nvPr userDrawn="1"/>
        </p:nvSpPr>
        <p:spPr>
          <a:xfrm rot="5400000" flipV="1">
            <a:off x="-3372988" y="3369812"/>
            <a:ext cx="6861175" cy="115200"/>
          </a:xfrm>
          <a:prstGeom prst="rect">
            <a:avLst/>
          </a:pr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14911" y="6439741"/>
            <a:ext cx="1703461" cy="347037"/>
          </a:xfrm>
          <a:prstGeom prst="rect">
            <a:avLst/>
          </a:prstGeom>
        </p:spPr>
      </p:pic>
      <p:sp>
        <p:nvSpPr>
          <p:cNvPr id="8"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7512000" y="0"/>
            <a:ext cx="4680000" cy="6858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180000" tIns="360000" rIns="180000" anchor="t">
            <a:noAutofit/>
          </a:bodyPr>
          <a:lstStyle>
            <a:lvl1pPr marL="0" indent="0">
              <a:buFontTx/>
              <a:buNone/>
              <a:defRPr sz="1400" b="1" baseline="0">
                <a:solidFill>
                  <a:schemeClr val="tx2">
                    <a:lumMod val="75000"/>
                    <a:lumOff val="25000"/>
                  </a:schemeClr>
                </a:solidFill>
                <a:latin typeface="+mj-lt"/>
              </a:defRPr>
            </a:lvl1pPr>
          </a:lstStyle>
          <a:p>
            <a:r>
              <a:rPr lang="sv-SE" dirty="0"/>
              <a:t>Montera en bild genom att markera bildramen, gå till menyfliken infoga och klicka på ”Infoga bild” i fliken för Bildbank.  När du sökt upp och valt bild,  välj upplösningen till vänster i rutans nederkant innan du klickar på infoga bild.  </a:t>
            </a:r>
            <a:br>
              <a:rPr lang="sv-SE" dirty="0"/>
            </a:br>
            <a:r>
              <a:rPr lang="sv-SE" dirty="0"/>
              <a:t>För en helbild behövs minst 1600 </a:t>
            </a:r>
            <a:r>
              <a:rPr lang="sv-SE" dirty="0" err="1"/>
              <a:t>px</a:t>
            </a:r>
            <a:r>
              <a:rPr lang="sv-SE" dirty="0"/>
              <a:t>. </a:t>
            </a:r>
          </a:p>
          <a:p>
            <a:endParaRPr lang="sv-SE" dirty="0"/>
          </a:p>
        </p:txBody>
      </p:sp>
      <p:sp>
        <p:nvSpPr>
          <p:cNvPr id="3" name="Platshållare för innehåll 1"/>
          <p:cNvSpPr>
            <a:spLocks noGrp="1"/>
          </p:cNvSpPr>
          <p:nvPr>
            <p:ph sz="half" idx="1" hasCustomPrompt="1"/>
          </p:nvPr>
        </p:nvSpPr>
        <p:spPr>
          <a:xfrm>
            <a:off x="623888" y="1808163"/>
            <a:ext cx="6545262" cy="4500562"/>
          </a:xfrm>
        </p:spPr>
        <p:txBody>
          <a:bodyPr/>
          <a:lstStyle>
            <a:lvl1pPr>
              <a:defRPr sz="2200"/>
            </a:lvl1pPr>
            <a:lvl2pPr>
              <a:defRPr sz="2200"/>
            </a:lvl2pPr>
            <a:lvl3pPr>
              <a:defRPr sz="2000"/>
            </a:lvl3pPr>
            <a:lvl4pPr>
              <a:defRPr sz="2000"/>
            </a:lvl4pPr>
            <a:lvl5pPr>
              <a:defRPr sz="2000"/>
            </a:lvl5pPr>
          </a:lstStyle>
          <a:p>
            <a:pPr lvl="0"/>
            <a:r>
              <a:rPr lang="sv-SE" dirty="0"/>
              <a:t>Skriv in din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p:cNvSpPr>
            <a:spLocks noGrp="1"/>
          </p:cNvSpPr>
          <p:nvPr>
            <p:ph type="title" hasCustomPrompt="1"/>
          </p:nvPr>
        </p:nvSpPr>
        <p:spPr>
          <a:xfrm>
            <a:off x="623888" y="365125"/>
            <a:ext cx="6545262" cy="1192213"/>
          </a:xfrm>
        </p:spPr>
        <p:txBody>
          <a:bodyPr/>
          <a:lstStyle>
            <a:lvl1pPr>
              <a:defRPr/>
            </a:lvl1pPr>
          </a:lstStyle>
          <a:p>
            <a:r>
              <a:rPr lang="sv-SE" dirty="0"/>
              <a:t>Skriv in en rubrik här</a:t>
            </a:r>
          </a:p>
        </p:txBody>
      </p:sp>
    </p:spTree>
    <p:extLst>
      <p:ext uri="{BB962C8B-B14F-4D97-AF65-F5344CB8AC3E}">
        <p14:creationId xmlns:p14="http://schemas.microsoft.com/office/powerpoint/2010/main" val="3643547266"/>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5. Två delar">
    <p:spTree>
      <p:nvGrpSpPr>
        <p:cNvPr id="1" name=""/>
        <p:cNvGrpSpPr/>
        <p:nvPr/>
      </p:nvGrpSpPr>
      <p:grpSpPr>
        <a:xfrm>
          <a:off x="0" y="0"/>
          <a:ext cx="0" cy="0"/>
          <a:chOff x="0" y="0"/>
          <a:chExt cx="0" cy="0"/>
        </a:xfrm>
      </p:grpSpPr>
      <p:sp>
        <p:nvSpPr>
          <p:cNvPr id="4" name="Platshållare för innehåll 2"/>
          <p:cNvSpPr>
            <a:spLocks noGrp="1"/>
          </p:cNvSpPr>
          <p:nvPr>
            <p:ph sz="half" idx="2" hasCustomPrompt="1"/>
          </p:nvPr>
        </p:nvSpPr>
        <p:spPr>
          <a:xfrm>
            <a:off x="6275387" y="1808163"/>
            <a:ext cx="5400675" cy="4500562"/>
          </a:xfrm>
        </p:spPr>
        <p:txBody>
          <a:bodyPr>
            <a:normAutofit/>
          </a:bodyPr>
          <a:lstStyle>
            <a:lvl1pPr marL="0" marR="0" indent="0" algn="l" defTabSz="360000" rtl="0" eaLnBrk="1" fontAlgn="auto" latinLnBrk="0" hangingPunct="1">
              <a:lnSpc>
                <a:spcPct val="100000"/>
              </a:lnSpc>
              <a:spcBef>
                <a:spcPts val="0"/>
              </a:spcBef>
              <a:spcAft>
                <a:spcPts val="200"/>
              </a:spcAft>
              <a:buClr>
                <a:schemeClr val="accent1"/>
              </a:buClr>
              <a:buSzTx/>
              <a:buFont typeface="Arial" panose="020B0604020202020204" pitchFamily="34" charset="0"/>
              <a:buNone/>
              <a:tabLst/>
              <a:defRPr sz="2000"/>
            </a:lvl1pPr>
            <a:lvl2pPr>
              <a:defRPr sz="2000"/>
            </a:lvl2pPr>
            <a:lvl3pPr>
              <a:defRPr sz="2000"/>
            </a:lvl3pPr>
            <a:lvl4pPr>
              <a:defRPr sz="2000"/>
            </a:lvl4pPr>
            <a:lvl5pPr>
              <a:defRPr sz="2000"/>
            </a:lvl5pPr>
          </a:lstStyle>
          <a:p>
            <a:pPr marL="0" marR="0" lvl="0" indent="0" algn="l" defTabSz="360000" rtl="0" eaLnBrk="1" fontAlgn="auto" latinLnBrk="0" hangingPunct="1">
              <a:lnSpc>
                <a:spcPct val="100000"/>
              </a:lnSpc>
              <a:spcBef>
                <a:spcPts val="0"/>
              </a:spcBef>
              <a:spcAft>
                <a:spcPts val="200"/>
              </a:spcAft>
              <a:buClr>
                <a:schemeClr val="accent1"/>
              </a:buClr>
              <a:buSzTx/>
              <a:buFont typeface="Arial" panose="020B0604020202020204" pitchFamily="34" charset="0"/>
              <a:buNone/>
              <a:tabLst/>
              <a:defRPr/>
            </a:pPr>
            <a:r>
              <a:rPr lang="sv-SE" dirty="0"/>
              <a:t>Skriv in din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1"/>
          <p:cNvSpPr>
            <a:spLocks noGrp="1"/>
          </p:cNvSpPr>
          <p:nvPr>
            <p:ph sz="half" idx="1" hasCustomPrompt="1"/>
          </p:nvPr>
        </p:nvSpPr>
        <p:spPr>
          <a:xfrm>
            <a:off x="623888" y="1808163"/>
            <a:ext cx="5292725" cy="4500562"/>
          </a:xfrm>
        </p:spPr>
        <p:txBody>
          <a:bodyPr/>
          <a:lstStyle>
            <a:lvl1pPr>
              <a:defRPr sz="2000"/>
            </a:lvl1pPr>
            <a:lvl2pPr>
              <a:defRPr sz="2000"/>
            </a:lvl2pPr>
            <a:lvl3pPr>
              <a:defRPr sz="2000"/>
            </a:lvl3pPr>
            <a:lvl4pPr>
              <a:defRPr sz="2000"/>
            </a:lvl4pPr>
            <a:lvl5pPr>
              <a:defRPr sz="2000"/>
            </a:lvl5pPr>
          </a:lstStyle>
          <a:p>
            <a:pPr lvl="0"/>
            <a:r>
              <a:rPr lang="sv-SE" dirty="0"/>
              <a:t>Skriv in din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p:cNvSpPr>
            <a:spLocks noGrp="1"/>
          </p:cNvSpPr>
          <p:nvPr>
            <p:ph type="title" hasCustomPrompt="1"/>
          </p:nvPr>
        </p:nvSpPr>
        <p:spPr/>
        <p:txBody>
          <a:bodyPr/>
          <a:lstStyle/>
          <a:p>
            <a:r>
              <a:rPr lang="sv-SE" dirty="0"/>
              <a:t>Skriv in en rubrik här</a:t>
            </a:r>
          </a:p>
        </p:txBody>
      </p:sp>
    </p:spTree>
    <p:extLst>
      <p:ext uri="{BB962C8B-B14F-4D97-AF65-F5344CB8AC3E}">
        <p14:creationId xmlns:p14="http://schemas.microsoft.com/office/powerpoint/2010/main" val="1556211536"/>
      </p:ext>
    </p:extLst>
  </p:cSld>
  <p:clrMapOvr>
    <a:masterClrMapping/>
  </p:clrMapOvr>
  <p:extLst>
    <p:ext uri="{DCECCB84-F9BA-43D5-87BE-67443E8EF086}">
      <p15:sldGuideLst xmlns:p15="http://schemas.microsoft.com/office/powerpoint/2012/main">
        <p15:guide id="1" pos="3727" userDrawn="1">
          <p15:clr>
            <a:srgbClr val="FBAE40"/>
          </p15:clr>
        </p15:guide>
        <p15:guide id="2" pos="3953"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M10. Halv text och halv bild">
    <p:spTree>
      <p:nvGrpSpPr>
        <p:cNvPr id="1" name=""/>
        <p:cNvGrpSpPr/>
        <p:nvPr/>
      </p:nvGrpSpPr>
      <p:grpSpPr>
        <a:xfrm>
          <a:off x="0" y="0"/>
          <a:ext cx="0" cy="0"/>
          <a:chOff x="0" y="0"/>
          <a:chExt cx="0" cy="0"/>
        </a:xfrm>
      </p:grpSpPr>
      <p:sp>
        <p:nvSpPr>
          <p:cNvPr id="9" name="Bar">
            <a:extLst>
              <a:ext uri="{FF2B5EF4-FFF2-40B4-BE49-F238E27FC236}">
                <a16:creationId xmlns:a16="http://schemas.microsoft.com/office/drawing/2014/main" id="{12423EB2-4A04-427F-BDA3-6FCAC4307B99}"/>
              </a:ext>
            </a:extLst>
          </p:cNvPr>
          <p:cNvSpPr/>
          <p:nvPr/>
        </p:nvSpPr>
        <p:spPr>
          <a:xfrm rot="5400000" flipV="1">
            <a:off x="-3372988" y="3369812"/>
            <a:ext cx="6861175" cy="115200"/>
          </a:xfrm>
          <a:prstGeom prst="rect">
            <a:avLst/>
          </a:pr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14911" y="6439741"/>
            <a:ext cx="1703461" cy="347037"/>
          </a:xfrm>
          <a:prstGeom prst="rect">
            <a:avLst/>
          </a:prstGeom>
        </p:spPr>
      </p:pic>
      <p:sp>
        <p:nvSpPr>
          <p:cNvPr id="10"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6292850" y="0"/>
            <a:ext cx="5899149" cy="6858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288000" tIns="360000" rIns="360000" anchor="t">
            <a:noAutofit/>
          </a:bodyPr>
          <a:lstStyle>
            <a:lvl1pPr marL="0" indent="0">
              <a:buFontTx/>
              <a:buNone/>
              <a:defRPr sz="1400" b="1">
                <a:solidFill>
                  <a:schemeClr val="tx2">
                    <a:lumMod val="75000"/>
                    <a:lumOff val="25000"/>
                  </a:schemeClr>
                </a:solidFill>
                <a:latin typeface="+mj-lt"/>
              </a:defRPr>
            </a:lvl1pPr>
          </a:lstStyle>
          <a:p>
            <a:r>
              <a:rPr lang="sv-SE" dirty="0"/>
              <a:t>Montera en bild genom att markera bildramen, gå till menyfliken infoga och klicka på ”Infoga bild” i fliken för Bildbank. När du sökt upp och valt bild,  välj upplösningen till vänster i rutans nederkant innan du klickar på infoga bild.</a:t>
            </a:r>
          </a:p>
        </p:txBody>
      </p:sp>
      <p:sp>
        <p:nvSpPr>
          <p:cNvPr id="13" name="Platshållare för innehåll 1"/>
          <p:cNvSpPr>
            <a:spLocks noGrp="1"/>
          </p:cNvSpPr>
          <p:nvPr>
            <p:ph sz="half" idx="1" hasCustomPrompt="1"/>
          </p:nvPr>
        </p:nvSpPr>
        <p:spPr>
          <a:xfrm>
            <a:off x="623888" y="1808163"/>
            <a:ext cx="5472113" cy="4500562"/>
          </a:xfrm>
        </p:spPr>
        <p:txBody>
          <a:bodyPr/>
          <a:lstStyle>
            <a:lvl1pPr>
              <a:defRPr sz="2200"/>
            </a:lvl1pPr>
            <a:lvl2pPr>
              <a:defRPr sz="2200"/>
            </a:lvl2pPr>
            <a:lvl3pPr>
              <a:defRPr sz="2000"/>
            </a:lvl3pPr>
            <a:lvl4pPr>
              <a:defRPr sz="2000"/>
            </a:lvl4pPr>
            <a:lvl5pPr>
              <a:defRPr sz="2000"/>
            </a:lvl5pPr>
          </a:lstStyle>
          <a:p>
            <a:pPr lvl="0"/>
            <a:r>
              <a:rPr lang="sv-SE" dirty="0"/>
              <a:t>Skriv in din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Rubrik 1"/>
          <p:cNvSpPr>
            <a:spLocks noGrp="1"/>
          </p:cNvSpPr>
          <p:nvPr>
            <p:ph type="title" hasCustomPrompt="1"/>
          </p:nvPr>
        </p:nvSpPr>
        <p:spPr>
          <a:xfrm>
            <a:off x="623889" y="368301"/>
            <a:ext cx="5472112" cy="1189038"/>
          </a:xfrm>
        </p:spPr>
        <p:txBody>
          <a:bodyPr rIns="0">
            <a:noAutofit/>
          </a:bodyPr>
          <a:lstStyle>
            <a:lvl1pPr algn="l">
              <a:defRPr sz="3400" baseline="0">
                <a:latin typeface="+mj-lt"/>
              </a:defRPr>
            </a:lvl1pPr>
          </a:lstStyle>
          <a:p>
            <a:r>
              <a:rPr lang="sv-SE" dirty="0"/>
              <a:t>Skriv in en rubrik här</a:t>
            </a:r>
          </a:p>
        </p:txBody>
      </p:sp>
    </p:spTree>
    <p:extLst>
      <p:ext uri="{BB962C8B-B14F-4D97-AF65-F5344CB8AC3E}">
        <p14:creationId xmlns:p14="http://schemas.microsoft.com/office/powerpoint/2010/main" val="19138405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M11. Bild med bildtext">
    <p:spTree>
      <p:nvGrpSpPr>
        <p:cNvPr id="1" name=""/>
        <p:cNvGrpSpPr/>
        <p:nvPr/>
      </p:nvGrpSpPr>
      <p:grpSpPr>
        <a:xfrm>
          <a:off x="0" y="0"/>
          <a:ext cx="0" cy="0"/>
          <a:chOff x="0" y="0"/>
          <a:chExt cx="0" cy="0"/>
        </a:xfrm>
      </p:grpSpPr>
      <p:sp>
        <p:nvSpPr>
          <p:cNvPr id="10" name="Platshållare för text 1"/>
          <p:cNvSpPr>
            <a:spLocks noGrp="1"/>
          </p:cNvSpPr>
          <p:nvPr>
            <p:ph type="body" sz="quarter" idx="13" hasCustomPrompt="1"/>
          </p:nvPr>
        </p:nvSpPr>
        <p:spPr>
          <a:xfrm>
            <a:off x="623888" y="1808163"/>
            <a:ext cx="4148137" cy="4500562"/>
          </a:xfrm>
        </p:spPr>
        <p:txBody>
          <a:bodyPr>
            <a:normAutofit/>
          </a:bodyPr>
          <a:lstStyle>
            <a:lvl1pPr>
              <a:defRPr sz="2200"/>
            </a:lvl1pPr>
            <a:lvl2pPr>
              <a:defRPr sz="2200"/>
            </a:lvl2pPr>
            <a:lvl3pPr>
              <a:defRPr sz="2000"/>
            </a:lvl3pPr>
            <a:lvl4pPr>
              <a:defRPr sz="2000"/>
            </a:lvl4pPr>
            <a:lvl5pPr>
              <a:defRPr sz="2000"/>
            </a:lvl5pPr>
          </a:lstStyle>
          <a:p>
            <a:pPr lvl="0"/>
            <a:r>
              <a:rPr lang="sv-SE" dirty="0"/>
              <a:t>Skriv in din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5002590" y="0"/>
            <a:ext cx="7189410" cy="6858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360000" tIns="360000" rIns="540000" anchor="t">
            <a:noAutofit/>
          </a:bodyPr>
          <a:lstStyle>
            <a:lvl1pPr marL="0" indent="0">
              <a:buFontTx/>
              <a:buNone/>
              <a:defRPr sz="1400" b="1" baseline="0">
                <a:solidFill>
                  <a:schemeClr val="tx1"/>
                </a:solidFill>
                <a:latin typeface="+mj-lt"/>
              </a:defRPr>
            </a:lvl1pPr>
          </a:lstStyle>
          <a:p>
            <a:r>
              <a:rPr lang="sv-SE" dirty="0"/>
              <a:t>Montera en bild genom att markera bildramen, gå till menyfliken infoga och klicka på ”Infoga bild” i fliken för Bildbank. </a:t>
            </a:r>
            <a:br>
              <a:rPr lang="sv-SE" dirty="0"/>
            </a:br>
            <a:r>
              <a:rPr lang="sv-SE" dirty="0"/>
              <a:t>När du sökt upp och valt bild,  välj upplösningen till vänster i rutans nederkant innan du klickar på infoga bild.  För en helbild behövs minst 1600 </a:t>
            </a:r>
            <a:r>
              <a:rPr lang="sv-SE" dirty="0" err="1"/>
              <a:t>px</a:t>
            </a:r>
            <a:r>
              <a:rPr lang="sv-SE" dirty="0"/>
              <a:t>. </a:t>
            </a:r>
          </a:p>
        </p:txBody>
      </p:sp>
      <p:sp>
        <p:nvSpPr>
          <p:cNvPr id="2" name="Rubrik 1"/>
          <p:cNvSpPr>
            <a:spLocks noGrp="1"/>
          </p:cNvSpPr>
          <p:nvPr>
            <p:ph type="title" hasCustomPrompt="1"/>
          </p:nvPr>
        </p:nvSpPr>
        <p:spPr>
          <a:xfrm>
            <a:off x="623888" y="368300"/>
            <a:ext cx="4148137" cy="1189038"/>
          </a:xfrm>
        </p:spPr>
        <p:txBody>
          <a:bodyPr anchor="b"/>
          <a:lstStyle>
            <a:lvl1pPr>
              <a:defRPr sz="3200"/>
            </a:lvl1pPr>
          </a:lstStyle>
          <a:p>
            <a:r>
              <a:rPr lang="sv-SE" dirty="0"/>
              <a:t>Kort rubrik här</a:t>
            </a:r>
          </a:p>
        </p:txBody>
      </p:sp>
    </p:spTree>
    <p:extLst>
      <p:ext uri="{BB962C8B-B14F-4D97-AF65-F5344CB8AC3E}">
        <p14:creationId xmlns:p14="http://schemas.microsoft.com/office/powerpoint/2010/main" val="15289962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12. Text + bild med gardin">
    <p:spTree>
      <p:nvGrpSpPr>
        <p:cNvPr id="1" name=""/>
        <p:cNvGrpSpPr/>
        <p:nvPr/>
      </p:nvGrpSpPr>
      <p:grpSpPr>
        <a:xfrm>
          <a:off x="0" y="0"/>
          <a:ext cx="0" cy="0"/>
          <a:chOff x="0" y="0"/>
          <a:chExt cx="0" cy="0"/>
        </a:xfrm>
      </p:grpSpPr>
      <p:sp>
        <p:nvSpPr>
          <p:cNvPr id="10"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7505700" y="549275"/>
            <a:ext cx="4170363" cy="575945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180000" tIns="360000" rIns="180000" anchor="b">
            <a:noAutofit/>
          </a:bodyPr>
          <a:lstStyle>
            <a:lvl1pPr marL="0" indent="0" algn="r">
              <a:buNone/>
              <a:defRPr sz="1400" b="1" baseline="0">
                <a:solidFill>
                  <a:schemeClr val="tx2"/>
                </a:solidFill>
                <a:latin typeface="+mj-lt"/>
              </a:defRPr>
            </a:lvl1pPr>
          </a:lstStyle>
          <a:p>
            <a:r>
              <a:rPr lang="sv-SE" dirty="0"/>
              <a:t>Montera en bild </a:t>
            </a:r>
            <a:br>
              <a:rPr lang="sv-SE" dirty="0"/>
            </a:br>
            <a:r>
              <a:rPr lang="sv-SE" dirty="0"/>
              <a:t>genom att markera bildramen, </a:t>
            </a:r>
            <a:br>
              <a:rPr lang="sv-SE" dirty="0"/>
            </a:br>
            <a:r>
              <a:rPr lang="sv-SE" dirty="0"/>
              <a:t>gå till menyfliken infoga och </a:t>
            </a:r>
            <a:br>
              <a:rPr lang="sv-SE" dirty="0"/>
            </a:br>
            <a:r>
              <a:rPr lang="sv-SE" dirty="0"/>
              <a:t>klicka på ”Infoga bild” i fliken för Bildbank.  När du sökt upp och </a:t>
            </a:r>
            <a:br>
              <a:rPr lang="sv-SE" dirty="0"/>
            </a:br>
            <a:r>
              <a:rPr lang="sv-SE" dirty="0"/>
              <a:t>valt bild,  välj upplösningen till vänster i rutans nederkant innan du klickar på infoga bild.  För en större bild behövs minst 1600 </a:t>
            </a:r>
            <a:r>
              <a:rPr lang="sv-SE" dirty="0" err="1"/>
              <a:t>px</a:t>
            </a:r>
            <a:r>
              <a:rPr lang="sv-SE" dirty="0"/>
              <a:t>. </a:t>
            </a:r>
          </a:p>
        </p:txBody>
      </p:sp>
      <p:sp>
        <p:nvSpPr>
          <p:cNvPr id="3" name="Platshållare för innehåll 1"/>
          <p:cNvSpPr>
            <a:spLocks noGrp="1"/>
          </p:cNvSpPr>
          <p:nvPr>
            <p:ph sz="half" idx="1" hasCustomPrompt="1"/>
          </p:nvPr>
        </p:nvSpPr>
        <p:spPr>
          <a:xfrm>
            <a:off x="623888" y="1808163"/>
            <a:ext cx="6545262" cy="4500562"/>
          </a:xfrm>
        </p:spPr>
        <p:txBody>
          <a:bodyPr/>
          <a:lstStyle>
            <a:lvl1pPr>
              <a:defRPr sz="2200"/>
            </a:lvl1pPr>
            <a:lvl2pPr>
              <a:defRPr sz="2200"/>
            </a:lvl2pPr>
            <a:lvl3pPr>
              <a:defRPr sz="2000"/>
            </a:lvl3pPr>
            <a:lvl4pPr>
              <a:defRPr sz="2000"/>
            </a:lvl4pPr>
            <a:lvl5pPr>
              <a:defRPr sz="2000"/>
            </a:lvl5pPr>
          </a:lstStyle>
          <a:p>
            <a:pPr lvl="0"/>
            <a:r>
              <a:rPr lang="sv-SE" dirty="0"/>
              <a:t>Skriv in din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p:cNvSpPr>
            <a:spLocks noGrp="1"/>
          </p:cNvSpPr>
          <p:nvPr>
            <p:ph type="title" hasCustomPrompt="1"/>
          </p:nvPr>
        </p:nvSpPr>
        <p:spPr>
          <a:xfrm>
            <a:off x="623888" y="365125"/>
            <a:ext cx="6545262" cy="1192213"/>
          </a:xfrm>
        </p:spPr>
        <p:txBody>
          <a:bodyPr/>
          <a:lstStyle/>
          <a:p>
            <a:r>
              <a:rPr lang="sv-SE" dirty="0"/>
              <a:t>Skriv in en rubrik här</a:t>
            </a:r>
          </a:p>
        </p:txBody>
      </p:sp>
    </p:spTree>
    <p:extLst>
      <p:ext uri="{BB962C8B-B14F-4D97-AF65-F5344CB8AC3E}">
        <p14:creationId xmlns:p14="http://schemas.microsoft.com/office/powerpoint/2010/main" val="18312342"/>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13. Text + bild på orange slice">
    <p:spTree>
      <p:nvGrpSpPr>
        <p:cNvPr id="1" name=""/>
        <p:cNvGrpSpPr/>
        <p:nvPr/>
      </p:nvGrpSpPr>
      <p:grpSpPr>
        <a:xfrm>
          <a:off x="0" y="0"/>
          <a:ext cx="0" cy="0"/>
          <a:chOff x="0" y="0"/>
          <a:chExt cx="0" cy="0"/>
        </a:xfrm>
      </p:grpSpPr>
      <p:sp>
        <p:nvSpPr>
          <p:cNvPr id="9" name="Orange slice"/>
          <p:cNvSpPr>
            <a:spLocks/>
          </p:cNvSpPr>
          <p:nvPr userDrawn="1"/>
        </p:nvSpPr>
        <p:spPr bwMode="auto">
          <a:xfrm>
            <a:off x="6772940" y="0"/>
            <a:ext cx="5419060" cy="6858000"/>
          </a:xfrm>
          <a:custGeom>
            <a:avLst/>
            <a:gdLst>
              <a:gd name="T0" fmla="*/ 0 w 1706"/>
              <a:gd name="T1" fmla="*/ 2158 h 2158"/>
              <a:gd name="T2" fmla="*/ 1706 w 1706"/>
              <a:gd name="T3" fmla="*/ 2158 h 2158"/>
              <a:gd name="T4" fmla="*/ 1706 w 1706"/>
              <a:gd name="T5" fmla="*/ 0 h 2158"/>
              <a:gd name="T6" fmla="*/ 1316 w 1706"/>
              <a:gd name="T7" fmla="*/ 0 h 2158"/>
              <a:gd name="T8" fmla="*/ 0 w 1706"/>
              <a:gd name="T9" fmla="*/ 2158 h 2158"/>
              <a:gd name="connsiteX0" fmla="*/ 0 w 10000"/>
              <a:gd name="connsiteY0" fmla="*/ 10000 h 10000"/>
              <a:gd name="connsiteX1" fmla="*/ 10000 w 10000"/>
              <a:gd name="connsiteY1" fmla="*/ 10000 h 10000"/>
              <a:gd name="connsiteX2" fmla="*/ 10000 w 10000"/>
              <a:gd name="connsiteY2" fmla="*/ 0 h 10000"/>
              <a:gd name="connsiteX3" fmla="*/ 7714 w 10000"/>
              <a:gd name="connsiteY3" fmla="*/ 0 h 10000"/>
              <a:gd name="connsiteX4" fmla="*/ 0 w 10000"/>
              <a:gd name="connsiteY4" fmla="*/ 10000 h 10000"/>
              <a:gd name="connsiteX0" fmla="*/ 0 w 10000"/>
              <a:gd name="connsiteY0" fmla="*/ 10000 h 10000"/>
              <a:gd name="connsiteX1" fmla="*/ 10000 w 10000"/>
              <a:gd name="connsiteY1" fmla="*/ 10000 h 10000"/>
              <a:gd name="connsiteX2" fmla="*/ 10000 w 10000"/>
              <a:gd name="connsiteY2" fmla="*/ 0 h 10000"/>
              <a:gd name="connsiteX3" fmla="*/ 7714 w 10000"/>
              <a:gd name="connsiteY3" fmla="*/ 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10000" y="10000"/>
                </a:lnTo>
                <a:lnTo>
                  <a:pt x="10000" y="0"/>
                </a:lnTo>
                <a:lnTo>
                  <a:pt x="7714" y="0"/>
                </a:lnTo>
                <a:cubicBezTo>
                  <a:pt x="7663" y="-49"/>
                  <a:pt x="12" y="10082"/>
                  <a:pt x="0" y="10000"/>
                </a:cubicBezTo>
                <a:close/>
              </a:path>
            </a:pathLst>
          </a:cu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sv-SE">
              <a:solidFill>
                <a:schemeClr val="lt1"/>
              </a:solidFill>
            </a:endParaRPr>
          </a:p>
        </p:txBody>
      </p:sp>
      <p:sp>
        <p:nvSpPr>
          <p:cNvPr id="10"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7505700" y="549275"/>
            <a:ext cx="4170363" cy="575945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180000" tIns="360000" rIns="180000" anchor="b">
            <a:noAutofit/>
          </a:bodyPr>
          <a:lstStyle>
            <a:lvl1pPr marL="0" indent="0" algn="r">
              <a:buNone/>
              <a:defRPr sz="1400" b="1" baseline="0">
                <a:solidFill>
                  <a:schemeClr val="tx2"/>
                </a:solidFill>
                <a:latin typeface="+mj-lt"/>
              </a:defRPr>
            </a:lvl1pPr>
          </a:lstStyle>
          <a:p>
            <a:r>
              <a:rPr lang="sv-SE" dirty="0"/>
              <a:t>Montera en bild </a:t>
            </a:r>
            <a:br>
              <a:rPr lang="sv-SE" dirty="0"/>
            </a:br>
            <a:r>
              <a:rPr lang="sv-SE" dirty="0"/>
              <a:t>genom att markera bildramen, </a:t>
            </a:r>
            <a:br>
              <a:rPr lang="sv-SE" dirty="0"/>
            </a:br>
            <a:r>
              <a:rPr lang="sv-SE" dirty="0"/>
              <a:t>gå till menyfliken infoga och </a:t>
            </a:r>
            <a:br>
              <a:rPr lang="sv-SE" dirty="0"/>
            </a:br>
            <a:r>
              <a:rPr lang="sv-SE" dirty="0"/>
              <a:t>klicka på ”Infoga bild” i fliken för Bildbank.  När du sökt upp och </a:t>
            </a:r>
            <a:br>
              <a:rPr lang="sv-SE" dirty="0"/>
            </a:br>
            <a:r>
              <a:rPr lang="sv-SE" dirty="0"/>
              <a:t>valt bild,  välj upplösningen till vänster i rutans nederkant innan du klickar på infoga bild.  För en större bild behövs minst 1600 </a:t>
            </a:r>
            <a:r>
              <a:rPr lang="sv-SE" dirty="0" err="1"/>
              <a:t>px</a:t>
            </a:r>
            <a:r>
              <a:rPr lang="sv-SE" dirty="0"/>
              <a:t>. </a:t>
            </a:r>
          </a:p>
        </p:txBody>
      </p:sp>
      <p:sp>
        <p:nvSpPr>
          <p:cNvPr id="3" name="Platshållare för innehåll 1"/>
          <p:cNvSpPr>
            <a:spLocks noGrp="1"/>
          </p:cNvSpPr>
          <p:nvPr>
            <p:ph sz="half" idx="1" hasCustomPrompt="1"/>
          </p:nvPr>
        </p:nvSpPr>
        <p:spPr>
          <a:xfrm>
            <a:off x="623888" y="1808163"/>
            <a:ext cx="6545262" cy="4500562"/>
          </a:xfrm>
        </p:spPr>
        <p:txBody>
          <a:bodyPr/>
          <a:lstStyle>
            <a:lvl1pPr>
              <a:defRPr sz="2200"/>
            </a:lvl1pPr>
            <a:lvl2pPr>
              <a:defRPr sz="2200"/>
            </a:lvl2pPr>
            <a:lvl3pPr>
              <a:defRPr sz="2000"/>
            </a:lvl3pPr>
            <a:lvl4pPr>
              <a:defRPr sz="2000"/>
            </a:lvl4pPr>
            <a:lvl5pPr>
              <a:defRPr sz="2000"/>
            </a:lvl5pPr>
          </a:lstStyle>
          <a:p>
            <a:pPr lvl="0"/>
            <a:r>
              <a:rPr lang="sv-SE" dirty="0"/>
              <a:t>Skriv in din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p:cNvSpPr>
            <a:spLocks noGrp="1"/>
          </p:cNvSpPr>
          <p:nvPr>
            <p:ph type="title" hasCustomPrompt="1"/>
          </p:nvPr>
        </p:nvSpPr>
        <p:spPr>
          <a:xfrm>
            <a:off x="623888" y="365125"/>
            <a:ext cx="6545262" cy="1192213"/>
          </a:xfrm>
        </p:spPr>
        <p:txBody>
          <a:bodyPr/>
          <a:lstStyle/>
          <a:p>
            <a:r>
              <a:rPr lang="sv-SE" dirty="0"/>
              <a:t>Skriv in en rubrik här</a:t>
            </a:r>
          </a:p>
        </p:txBody>
      </p:sp>
    </p:spTree>
    <p:extLst>
      <p:ext uri="{BB962C8B-B14F-4D97-AF65-F5344CB8AC3E}">
        <p14:creationId xmlns:p14="http://schemas.microsoft.com/office/powerpoint/2010/main" val="3839213027"/>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14. Text + bild på turkos slice">
    <p:spTree>
      <p:nvGrpSpPr>
        <p:cNvPr id="1" name=""/>
        <p:cNvGrpSpPr/>
        <p:nvPr/>
      </p:nvGrpSpPr>
      <p:grpSpPr>
        <a:xfrm>
          <a:off x="0" y="0"/>
          <a:ext cx="0" cy="0"/>
          <a:chOff x="0" y="0"/>
          <a:chExt cx="0" cy="0"/>
        </a:xfrm>
      </p:grpSpPr>
      <p:sp>
        <p:nvSpPr>
          <p:cNvPr id="9" name="Turkos slice"/>
          <p:cNvSpPr>
            <a:spLocks/>
          </p:cNvSpPr>
          <p:nvPr userDrawn="1"/>
        </p:nvSpPr>
        <p:spPr bwMode="auto">
          <a:xfrm>
            <a:off x="6772940" y="0"/>
            <a:ext cx="5419060" cy="6858000"/>
          </a:xfrm>
          <a:custGeom>
            <a:avLst/>
            <a:gdLst>
              <a:gd name="T0" fmla="*/ 0 w 1706"/>
              <a:gd name="T1" fmla="*/ 2158 h 2158"/>
              <a:gd name="T2" fmla="*/ 1706 w 1706"/>
              <a:gd name="T3" fmla="*/ 2158 h 2158"/>
              <a:gd name="T4" fmla="*/ 1706 w 1706"/>
              <a:gd name="T5" fmla="*/ 0 h 2158"/>
              <a:gd name="T6" fmla="*/ 1316 w 1706"/>
              <a:gd name="T7" fmla="*/ 0 h 2158"/>
              <a:gd name="T8" fmla="*/ 0 w 1706"/>
              <a:gd name="T9" fmla="*/ 2158 h 2158"/>
              <a:gd name="connsiteX0" fmla="*/ 0 w 10000"/>
              <a:gd name="connsiteY0" fmla="*/ 10000 h 10000"/>
              <a:gd name="connsiteX1" fmla="*/ 10000 w 10000"/>
              <a:gd name="connsiteY1" fmla="*/ 10000 h 10000"/>
              <a:gd name="connsiteX2" fmla="*/ 10000 w 10000"/>
              <a:gd name="connsiteY2" fmla="*/ 0 h 10000"/>
              <a:gd name="connsiteX3" fmla="*/ 7714 w 10000"/>
              <a:gd name="connsiteY3" fmla="*/ 0 h 10000"/>
              <a:gd name="connsiteX4" fmla="*/ 0 w 10000"/>
              <a:gd name="connsiteY4" fmla="*/ 10000 h 10000"/>
              <a:gd name="connsiteX0" fmla="*/ 0 w 10000"/>
              <a:gd name="connsiteY0" fmla="*/ 10000 h 10000"/>
              <a:gd name="connsiteX1" fmla="*/ 10000 w 10000"/>
              <a:gd name="connsiteY1" fmla="*/ 10000 h 10000"/>
              <a:gd name="connsiteX2" fmla="*/ 10000 w 10000"/>
              <a:gd name="connsiteY2" fmla="*/ 0 h 10000"/>
              <a:gd name="connsiteX3" fmla="*/ 7714 w 10000"/>
              <a:gd name="connsiteY3" fmla="*/ 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10000" y="10000"/>
                </a:lnTo>
                <a:lnTo>
                  <a:pt x="10000" y="0"/>
                </a:lnTo>
                <a:lnTo>
                  <a:pt x="7714" y="0"/>
                </a:lnTo>
                <a:cubicBezTo>
                  <a:pt x="7663" y="-49"/>
                  <a:pt x="12" y="10082"/>
                  <a:pt x="0" y="10000"/>
                </a:cubicBezTo>
                <a:close/>
              </a:path>
            </a:pathLst>
          </a:custGeom>
          <a:solidFill>
            <a:srgbClr val="0A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sv-SE">
              <a:solidFill>
                <a:schemeClr val="lt1"/>
              </a:solidFill>
            </a:endParaRPr>
          </a:p>
        </p:txBody>
      </p:sp>
      <p:sp>
        <p:nvSpPr>
          <p:cNvPr id="11"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7505700" y="549275"/>
            <a:ext cx="4170363" cy="575945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180000" tIns="360000" rIns="180000" anchor="b">
            <a:noAutofit/>
          </a:bodyPr>
          <a:lstStyle>
            <a:lvl1pPr marL="0" indent="0" algn="r">
              <a:buNone/>
              <a:defRPr sz="1400" b="1" baseline="0">
                <a:solidFill>
                  <a:schemeClr val="tx2"/>
                </a:solidFill>
                <a:latin typeface="+mj-lt"/>
              </a:defRPr>
            </a:lvl1pPr>
          </a:lstStyle>
          <a:p>
            <a:r>
              <a:rPr lang="sv-SE" dirty="0"/>
              <a:t>Montera en bild </a:t>
            </a:r>
            <a:br>
              <a:rPr lang="sv-SE" dirty="0"/>
            </a:br>
            <a:r>
              <a:rPr lang="sv-SE" dirty="0"/>
              <a:t>genom att markera bildramen, </a:t>
            </a:r>
            <a:br>
              <a:rPr lang="sv-SE" dirty="0"/>
            </a:br>
            <a:r>
              <a:rPr lang="sv-SE" dirty="0"/>
              <a:t>gå till menyfliken infoga och </a:t>
            </a:r>
            <a:br>
              <a:rPr lang="sv-SE" dirty="0"/>
            </a:br>
            <a:r>
              <a:rPr lang="sv-SE" dirty="0"/>
              <a:t>klicka på ”Infoga bild” i fliken för Bildbank.  När du sökt upp och </a:t>
            </a:r>
            <a:br>
              <a:rPr lang="sv-SE" dirty="0"/>
            </a:br>
            <a:r>
              <a:rPr lang="sv-SE" dirty="0"/>
              <a:t>valt bild,  välj upplösningen till vänster i rutans nederkant innan du klickar på infoga bild.  För en större bild behövs minst 1600 </a:t>
            </a:r>
            <a:r>
              <a:rPr lang="sv-SE" dirty="0" err="1"/>
              <a:t>px</a:t>
            </a:r>
            <a:r>
              <a:rPr lang="sv-SE" dirty="0"/>
              <a:t>. </a:t>
            </a:r>
          </a:p>
        </p:txBody>
      </p:sp>
      <p:sp>
        <p:nvSpPr>
          <p:cNvPr id="3" name="Platshållare för innehåll 1"/>
          <p:cNvSpPr>
            <a:spLocks noGrp="1"/>
          </p:cNvSpPr>
          <p:nvPr>
            <p:ph sz="half" idx="1" hasCustomPrompt="1"/>
          </p:nvPr>
        </p:nvSpPr>
        <p:spPr>
          <a:xfrm>
            <a:off x="623888" y="1808163"/>
            <a:ext cx="6545262" cy="4500562"/>
          </a:xfrm>
        </p:spPr>
        <p:txBody>
          <a:bodyPr/>
          <a:lstStyle>
            <a:lvl1pPr>
              <a:defRPr sz="2200"/>
            </a:lvl1pPr>
            <a:lvl2pPr>
              <a:defRPr sz="2200"/>
            </a:lvl2pPr>
            <a:lvl3pPr>
              <a:defRPr sz="2000"/>
            </a:lvl3pPr>
            <a:lvl4pPr>
              <a:defRPr sz="2000"/>
            </a:lvl4pPr>
            <a:lvl5pPr>
              <a:defRPr sz="2000"/>
            </a:lvl5pPr>
          </a:lstStyle>
          <a:p>
            <a:pPr lvl="0"/>
            <a:r>
              <a:rPr lang="sv-SE" dirty="0"/>
              <a:t>Skriv in din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p:cNvSpPr>
            <a:spLocks noGrp="1"/>
          </p:cNvSpPr>
          <p:nvPr>
            <p:ph type="title" hasCustomPrompt="1"/>
          </p:nvPr>
        </p:nvSpPr>
        <p:spPr>
          <a:xfrm>
            <a:off x="623888" y="365125"/>
            <a:ext cx="6545262" cy="1192213"/>
          </a:xfrm>
        </p:spPr>
        <p:txBody>
          <a:bodyPr/>
          <a:lstStyle/>
          <a:p>
            <a:r>
              <a:rPr lang="sv-SE" dirty="0"/>
              <a:t>Skriv in en rubrik här</a:t>
            </a:r>
          </a:p>
        </p:txBody>
      </p:sp>
    </p:spTree>
    <p:extLst>
      <p:ext uri="{BB962C8B-B14F-4D97-AF65-F5344CB8AC3E}">
        <p14:creationId xmlns:p14="http://schemas.microsoft.com/office/powerpoint/2010/main" val="1365422355"/>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M15. Text + 2 bilder med gardin">
    <p:spTree>
      <p:nvGrpSpPr>
        <p:cNvPr id="1" name=""/>
        <p:cNvGrpSpPr/>
        <p:nvPr/>
      </p:nvGrpSpPr>
      <p:grpSpPr>
        <a:xfrm>
          <a:off x="0" y="0"/>
          <a:ext cx="0" cy="0"/>
          <a:chOff x="0" y="0"/>
          <a:chExt cx="0" cy="0"/>
        </a:xfrm>
      </p:grpSpPr>
      <p:sp>
        <p:nvSpPr>
          <p:cNvPr id="11" name="Platshållare för bild 2">
            <a:extLst>
              <a:ext uri="{FF2B5EF4-FFF2-40B4-BE49-F238E27FC236}">
                <a16:creationId xmlns:a16="http://schemas.microsoft.com/office/drawing/2014/main" id="{4E60C708-3500-4C5D-BD00-B03A03CDF75A}"/>
              </a:ext>
            </a:extLst>
          </p:cNvPr>
          <p:cNvSpPr>
            <a:spLocks noGrp="1"/>
          </p:cNvSpPr>
          <p:nvPr>
            <p:ph type="pic" sz="quarter" idx="17" hasCustomPrompt="1"/>
          </p:nvPr>
        </p:nvSpPr>
        <p:spPr>
          <a:xfrm>
            <a:off x="7505701" y="3536725"/>
            <a:ext cx="4170362" cy="2772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324000" tIns="360000" anchor="b">
            <a:noAutofit/>
          </a:bodyPr>
          <a:lstStyle>
            <a:lvl1pPr marL="0" indent="0">
              <a:buNone/>
              <a:defRPr sz="1200" b="1">
                <a:solidFill>
                  <a:schemeClr val="tx2">
                    <a:lumMod val="75000"/>
                    <a:lumOff val="25000"/>
                  </a:schemeClr>
                </a:solidFill>
                <a:latin typeface="+mj-lt"/>
              </a:defRPr>
            </a:lvl1pPr>
          </a:lstStyle>
          <a:p>
            <a:r>
              <a:rPr lang="sv-SE" dirty="0"/>
              <a:t>Montera en bild genom att markera bildramen, gå till menyfliken infoga och klicka på ”Infoga bild” i fliken för Bildbank.  När du sökt upp och valt bild,  välj upplösningen till vänster i rutans nederkant innan du klickar på infoga bild.</a:t>
            </a:r>
          </a:p>
        </p:txBody>
      </p:sp>
      <p:sp>
        <p:nvSpPr>
          <p:cNvPr id="12"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7505701" y="549731"/>
            <a:ext cx="4170363" cy="2788448"/>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324000" tIns="360000">
            <a:noAutofit/>
          </a:bodyPr>
          <a:lstStyle>
            <a:lvl1pPr marL="0" indent="0">
              <a:buNone/>
              <a:defRPr sz="1200" b="1">
                <a:solidFill>
                  <a:schemeClr val="tx2">
                    <a:lumMod val="75000"/>
                    <a:lumOff val="25000"/>
                  </a:schemeClr>
                </a:solidFill>
                <a:latin typeface="+mj-lt"/>
              </a:defRPr>
            </a:lvl1pPr>
          </a:lstStyle>
          <a:p>
            <a:r>
              <a:rPr lang="sv-SE" dirty="0"/>
              <a:t>Montera en bild genom att markera bildramen, gå till menyfliken infoga och klicka på ”Infoga bild” i fliken för Bildbank.  När du sökt upp och valt bild,  välj upplösningen till vänster i rutans nederkant innan du klickar på infoga bild.</a:t>
            </a:r>
          </a:p>
        </p:txBody>
      </p:sp>
      <p:sp>
        <p:nvSpPr>
          <p:cNvPr id="3" name="Platshållare för innehåll 1"/>
          <p:cNvSpPr>
            <a:spLocks noGrp="1"/>
          </p:cNvSpPr>
          <p:nvPr>
            <p:ph sz="half" idx="1" hasCustomPrompt="1"/>
          </p:nvPr>
        </p:nvSpPr>
        <p:spPr>
          <a:xfrm>
            <a:off x="623888" y="1808163"/>
            <a:ext cx="6545262" cy="4500562"/>
          </a:xfrm>
        </p:spPr>
        <p:txBody>
          <a:bodyPr/>
          <a:lstStyle>
            <a:lvl1pPr>
              <a:defRPr sz="2200"/>
            </a:lvl1pPr>
            <a:lvl2pPr>
              <a:defRPr sz="2200"/>
            </a:lvl2pPr>
            <a:lvl3pPr>
              <a:defRPr sz="2000"/>
            </a:lvl3pPr>
            <a:lvl4pPr>
              <a:defRPr sz="2000"/>
            </a:lvl4pPr>
            <a:lvl5pPr>
              <a:defRPr sz="2000"/>
            </a:lvl5pPr>
          </a:lstStyle>
          <a:p>
            <a:pPr lvl="0"/>
            <a:r>
              <a:rPr lang="sv-SE" dirty="0"/>
              <a:t>Skriv in din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p:cNvSpPr>
            <a:spLocks noGrp="1"/>
          </p:cNvSpPr>
          <p:nvPr>
            <p:ph type="title" hasCustomPrompt="1"/>
          </p:nvPr>
        </p:nvSpPr>
        <p:spPr>
          <a:xfrm>
            <a:off x="623888" y="365125"/>
            <a:ext cx="6545262" cy="1192213"/>
          </a:xfrm>
        </p:spPr>
        <p:txBody>
          <a:bodyPr/>
          <a:lstStyle/>
          <a:p>
            <a:r>
              <a:rPr lang="sv-SE" dirty="0"/>
              <a:t>Skriv in en rubrik här</a:t>
            </a:r>
          </a:p>
        </p:txBody>
      </p:sp>
    </p:spTree>
    <p:extLst>
      <p:ext uri="{BB962C8B-B14F-4D97-AF65-F5344CB8AC3E}">
        <p14:creationId xmlns:p14="http://schemas.microsoft.com/office/powerpoint/2010/main" val="4286280940"/>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16. Text + 2 bilder på orange slice">
    <p:spTree>
      <p:nvGrpSpPr>
        <p:cNvPr id="1" name=""/>
        <p:cNvGrpSpPr/>
        <p:nvPr/>
      </p:nvGrpSpPr>
      <p:grpSpPr>
        <a:xfrm>
          <a:off x="0" y="0"/>
          <a:ext cx="0" cy="0"/>
          <a:chOff x="0" y="0"/>
          <a:chExt cx="0" cy="0"/>
        </a:xfrm>
      </p:grpSpPr>
      <p:sp>
        <p:nvSpPr>
          <p:cNvPr id="9" name="Orange slice"/>
          <p:cNvSpPr>
            <a:spLocks/>
          </p:cNvSpPr>
          <p:nvPr userDrawn="1"/>
        </p:nvSpPr>
        <p:spPr bwMode="auto">
          <a:xfrm>
            <a:off x="6772940" y="0"/>
            <a:ext cx="5419060" cy="6858000"/>
          </a:xfrm>
          <a:custGeom>
            <a:avLst/>
            <a:gdLst>
              <a:gd name="T0" fmla="*/ 0 w 1706"/>
              <a:gd name="T1" fmla="*/ 2158 h 2158"/>
              <a:gd name="T2" fmla="*/ 1706 w 1706"/>
              <a:gd name="T3" fmla="*/ 2158 h 2158"/>
              <a:gd name="T4" fmla="*/ 1706 w 1706"/>
              <a:gd name="T5" fmla="*/ 0 h 2158"/>
              <a:gd name="T6" fmla="*/ 1316 w 1706"/>
              <a:gd name="T7" fmla="*/ 0 h 2158"/>
              <a:gd name="T8" fmla="*/ 0 w 1706"/>
              <a:gd name="T9" fmla="*/ 2158 h 2158"/>
              <a:gd name="connsiteX0" fmla="*/ 0 w 10000"/>
              <a:gd name="connsiteY0" fmla="*/ 10000 h 10000"/>
              <a:gd name="connsiteX1" fmla="*/ 10000 w 10000"/>
              <a:gd name="connsiteY1" fmla="*/ 10000 h 10000"/>
              <a:gd name="connsiteX2" fmla="*/ 10000 w 10000"/>
              <a:gd name="connsiteY2" fmla="*/ 0 h 10000"/>
              <a:gd name="connsiteX3" fmla="*/ 7714 w 10000"/>
              <a:gd name="connsiteY3" fmla="*/ 0 h 10000"/>
              <a:gd name="connsiteX4" fmla="*/ 0 w 10000"/>
              <a:gd name="connsiteY4" fmla="*/ 10000 h 10000"/>
              <a:gd name="connsiteX0" fmla="*/ 0 w 10000"/>
              <a:gd name="connsiteY0" fmla="*/ 10000 h 10000"/>
              <a:gd name="connsiteX1" fmla="*/ 10000 w 10000"/>
              <a:gd name="connsiteY1" fmla="*/ 10000 h 10000"/>
              <a:gd name="connsiteX2" fmla="*/ 10000 w 10000"/>
              <a:gd name="connsiteY2" fmla="*/ 0 h 10000"/>
              <a:gd name="connsiteX3" fmla="*/ 7714 w 10000"/>
              <a:gd name="connsiteY3" fmla="*/ 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10000" y="10000"/>
                </a:lnTo>
                <a:lnTo>
                  <a:pt x="10000" y="0"/>
                </a:lnTo>
                <a:lnTo>
                  <a:pt x="7714" y="0"/>
                </a:lnTo>
                <a:cubicBezTo>
                  <a:pt x="7663" y="-49"/>
                  <a:pt x="12" y="10082"/>
                  <a:pt x="0" y="10000"/>
                </a:cubicBezTo>
                <a:close/>
              </a:path>
            </a:pathLst>
          </a:cu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sv-SE">
              <a:solidFill>
                <a:schemeClr val="lt1"/>
              </a:solidFill>
            </a:endParaRPr>
          </a:p>
        </p:txBody>
      </p:sp>
      <p:sp>
        <p:nvSpPr>
          <p:cNvPr id="11" name="Platshållare för bild 2">
            <a:extLst>
              <a:ext uri="{FF2B5EF4-FFF2-40B4-BE49-F238E27FC236}">
                <a16:creationId xmlns:a16="http://schemas.microsoft.com/office/drawing/2014/main" id="{4E60C708-3500-4C5D-BD00-B03A03CDF75A}"/>
              </a:ext>
            </a:extLst>
          </p:cNvPr>
          <p:cNvSpPr>
            <a:spLocks noGrp="1"/>
          </p:cNvSpPr>
          <p:nvPr>
            <p:ph type="pic" sz="quarter" idx="17" hasCustomPrompt="1"/>
          </p:nvPr>
        </p:nvSpPr>
        <p:spPr>
          <a:xfrm>
            <a:off x="7505701" y="3536725"/>
            <a:ext cx="4170362" cy="2772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324000" tIns="360000" anchor="b">
            <a:noAutofit/>
          </a:bodyPr>
          <a:lstStyle>
            <a:lvl1pPr marL="0" indent="0">
              <a:buNone/>
              <a:defRPr sz="1200" b="1">
                <a:solidFill>
                  <a:schemeClr val="tx1"/>
                </a:solidFill>
                <a:latin typeface="+mj-lt"/>
              </a:defRPr>
            </a:lvl1pPr>
          </a:lstStyle>
          <a:p>
            <a:r>
              <a:rPr lang="sv-SE" dirty="0"/>
              <a:t>Montera en bild genom att markera bildramen, gå till menyfliken infoga och klicka på ”Infoga bild” i fliken för Bildbank.  När du sökt upp och valt bild,  välj upplösningen till vänster i rutans nederkant innan du klickar på infoga bild.</a:t>
            </a:r>
          </a:p>
        </p:txBody>
      </p:sp>
      <p:sp>
        <p:nvSpPr>
          <p:cNvPr id="12"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7505701" y="549731"/>
            <a:ext cx="4170363" cy="2788448"/>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324000" tIns="360000">
            <a:noAutofit/>
          </a:bodyPr>
          <a:lstStyle>
            <a:lvl1pPr marL="0" indent="0">
              <a:buNone/>
              <a:defRPr sz="1200" b="1">
                <a:solidFill>
                  <a:schemeClr val="tx2">
                    <a:lumMod val="75000"/>
                    <a:lumOff val="25000"/>
                  </a:schemeClr>
                </a:solidFill>
                <a:latin typeface="+mj-lt"/>
              </a:defRPr>
            </a:lvl1pPr>
          </a:lstStyle>
          <a:p>
            <a:r>
              <a:rPr lang="sv-SE" dirty="0"/>
              <a:t>Montera en bild genom att markera bildramen, gå till menyfliken infoga och klicka på ”Infoga bild” i fliken för Bildbank.  När du sökt upp och valt bild,  välj upplösningen till vänster i rutans nederkant innan du klickar på infoga bild.</a:t>
            </a:r>
          </a:p>
        </p:txBody>
      </p:sp>
      <p:sp>
        <p:nvSpPr>
          <p:cNvPr id="3" name="Platshållare för innehåll 1"/>
          <p:cNvSpPr>
            <a:spLocks noGrp="1"/>
          </p:cNvSpPr>
          <p:nvPr>
            <p:ph sz="half" idx="1" hasCustomPrompt="1"/>
          </p:nvPr>
        </p:nvSpPr>
        <p:spPr>
          <a:xfrm>
            <a:off x="623888" y="1808163"/>
            <a:ext cx="6545262" cy="4500562"/>
          </a:xfrm>
        </p:spPr>
        <p:txBody>
          <a:bodyPr/>
          <a:lstStyle>
            <a:lvl1pPr>
              <a:defRPr sz="2200"/>
            </a:lvl1pPr>
            <a:lvl2pPr>
              <a:defRPr sz="2200"/>
            </a:lvl2pPr>
            <a:lvl3pPr>
              <a:defRPr sz="2000"/>
            </a:lvl3pPr>
            <a:lvl4pPr>
              <a:defRPr sz="2000"/>
            </a:lvl4pPr>
            <a:lvl5pPr>
              <a:defRPr sz="2000"/>
            </a:lvl5pPr>
          </a:lstStyle>
          <a:p>
            <a:pPr lvl="0"/>
            <a:r>
              <a:rPr lang="sv-SE" dirty="0"/>
              <a:t>Skriv in din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p:cNvSpPr>
            <a:spLocks noGrp="1"/>
          </p:cNvSpPr>
          <p:nvPr>
            <p:ph type="title" hasCustomPrompt="1"/>
          </p:nvPr>
        </p:nvSpPr>
        <p:spPr>
          <a:xfrm>
            <a:off x="623888" y="365125"/>
            <a:ext cx="6545262" cy="1192213"/>
          </a:xfrm>
        </p:spPr>
        <p:txBody>
          <a:bodyPr/>
          <a:lstStyle/>
          <a:p>
            <a:r>
              <a:rPr lang="sv-SE" dirty="0"/>
              <a:t>Skriv in en rubrik här</a:t>
            </a:r>
          </a:p>
        </p:txBody>
      </p:sp>
    </p:spTree>
    <p:extLst>
      <p:ext uri="{BB962C8B-B14F-4D97-AF65-F5344CB8AC3E}">
        <p14:creationId xmlns:p14="http://schemas.microsoft.com/office/powerpoint/2010/main" val="2875621416"/>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M17. Text + 2 bilder på turkos slice">
    <p:spTree>
      <p:nvGrpSpPr>
        <p:cNvPr id="1" name=""/>
        <p:cNvGrpSpPr/>
        <p:nvPr/>
      </p:nvGrpSpPr>
      <p:grpSpPr>
        <a:xfrm>
          <a:off x="0" y="0"/>
          <a:ext cx="0" cy="0"/>
          <a:chOff x="0" y="0"/>
          <a:chExt cx="0" cy="0"/>
        </a:xfrm>
      </p:grpSpPr>
      <p:sp>
        <p:nvSpPr>
          <p:cNvPr id="9" name="Orange slice"/>
          <p:cNvSpPr>
            <a:spLocks/>
          </p:cNvSpPr>
          <p:nvPr userDrawn="1"/>
        </p:nvSpPr>
        <p:spPr bwMode="auto">
          <a:xfrm>
            <a:off x="6772940" y="0"/>
            <a:ext cx="5419060" cy="6858000"/>
          </a:xfrm>
          <a:custGeom>
            <a:avLst/>
            <a:gdLst>
              <a:gd name="T0" fmla="*/ 0 w 1706"/>
              <a:gd name="T1" fmla="*/ 2158 h 2158"/>
              <a:gd name="T2" fmla="*/ 1706 w 1706"/>
              <a:gd name="T3" fmla="*/ 2158 h 2158"/>
              <a:gd name="T4" fmla="*/ 1706 w 1706"/>
              <a:gd name="T5" fmla="*/ 0 h 2158"/>
              <a:gd name="T6" fmla="*/ 1316 w 1706"/>
              <a:gd name="T7" fmla="*/ 0 h 2158"/>
              <a:gd name="T8" fmla="*/ 0 w 1706"/>
              <a:gd name="T9" fmla="*/ 2158 h 2158"/>
              <a:gd name="connsiteX0" fmla="*/ 0 w 10000"/>
              <a:gd name="connsiteY0" fmla="*/ 10000 h 10000"/>
              <a:gd name="connsiteX1" fmla="*/ 10000 w 10000"/>
              <a:gd name="connsiteY1" fmla="*/ 10000 h 10000"/>
              <a:gd name="connsiteX2" fmla="*/ 10000 w 10000"/>
              <a:gd name="connsiteY2" fmla="*/ 0 h 10000"/>
              <a:gd name="connsiteX3" fmla="*/ 7714 w 10000"/>
              <a:gd name="connsiteY3" fmla="*/ 0 h 10000"/>
              <a:gd name="connsiteX4" fmla="*/ 0 w 10000"/>
              <a:gd name="connsiteY4" fmla="*/ 10000 h 10000"/>
              <a:gd name="connsiteX0" fmla="*/ 0 w 10000"/>
              <a:gd name="connsiteY0" fmla="*/ 10000 h 10000"/>
              <a:gd name="connsiteX1" fmla="*/ 10000 w 10000"/>
              <a:gd name="connsiteY1" fmla="*/ 10000 h 10000"/>
              <a:gd name="connsiteX2" fmla="*/ 10000 w 10000"/>
              <a:gd name="connsiteY2" fmla="*/ 0 h 10000"/>
              <a:gd name="connsiteX3" fmla="*/ 7714 w 10000"/>
              <a:gd name="connsiteY3" fmla="*/ 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10000" y="10000"/>
                </a:lnTo>
                <a:lnTo>
                  <a:pt x="10000" y="0"/>
                </a:lnTo>
                <a:lnTo>
                  <a:pt x="7714" y="0"/>
                </a:lnTo>
                <a:cubicBezTo>
                  <a:pt x="7663" y="-49"/>
                  <a:pt x="12" y="10082"/>
                  <a:pt x="0" y="10000"/>
                </a:cubicBezTo>
                <a:close/>
              </a:path>
            </a:pathLst>
          </a:custGeom>
          <a:solidFill>
            <a:srgbClr val="0A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sv-SE">
              <a:solidFill>
                <a:schemeClr val="lt1"/>
              </a:solidFill>
            </a:endParaRPr>
          </a:p>
        </p:txBody>
      </p:sp>
      <p:sp>
        <p:nvSpPr>
          <p:cNvPr id="10" name="Platshållare för bild 2">
            <a:extLst>
              <a:ext uri="{FF2B5EF4-FFF2-40B4-BE49-F238E27FC236}">
                <a16:creationId xmlns:a16="http://schemas.microsoft.com/office/drawing/2014/main" id="{4E60C708-3500-4C5D-BD00-B03A03CDF75A}"/>
              </a:ext>
            </a:extLst>
          </p:cNvPr>
          <p:cNvSpPr>
            <a:spLocks noGrp="1"/>
          </p:cNvSpPr>
          <p:nvPr>
            <p:ph type="pic" sz="quarter" idx="17" hasCustomPrompt="1"/>
          </p:nvPr>
        </p:nvSpPr>
        <p:spPr>
          <a:xfrm>
            <a:off x="7505701" y="3536725"/>
            <a:ext cx="4170362" cy="2772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324000" tIns="360000" anchor="b">
            <a:noAutofit/>
          </a:bodyPr>
          <a:lstStyle>
            <a:lvl1pPr marL="0" indent="0">
              <a:buNone/>
              <a:defRPr sz="1200" b="1">
                <a:solidFill>
                  <a:schemeClr val="tx1"/>
                </a:solidFill>
                <a:latin typeface="+mj-lt"/>
              </a:defRPr>
            </a:lvl1pPr>
          </a:lstStyle>
          <a:p>
            <a:r>
              <a:rPr lang="sv-SE" dirty="0"/>
              <a:t>Montera en bild genom att markera bildramen, gå till menyfliken infoga och klicka på ”Infoga bild” i fliken för Bildbank.  När du sökt upp och valt bild,  välj upplösningen till vänster i rutans nederkant innan du klickar på infoga bild.</a:t>
            </a:r>
          </a:p>
        </p:txBody>
      </p:sp>
      <p:sp>
        <p:nvSpPr>
          <p:cNvPr id="12"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7505701" y="549731"/>
            <a:ext cx="4170363" cy="2788448"/>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324000" tIns="360000">
            <a:noAutofit/>
          </a:bodyPr>
          <a:lstStyle>
            <a:lvl1pPr marL="0" indent="0">
              <a:buNone/>
              <a:defRPr sz="1200" b="1">
                <a:solidFill>
                  <a:schemeClr val="tx2">
                    <a:lumMod val="75000"/>
                    <a:lumOff val="25000"/>
                  </a:schemeClr>
                </a:solidFill>
                <a:latin typeface="+mj-lt"/>
              </a:defRPr>
            </a:lvl1pPr>
          </a:lstStyle>
          <a:p>
            <a:r>
              <a:rPr lang="sv-SE" dirty="0"/>
              <a:t>Montera en bild genom att markera bildramen, gå till menyfliken infoga och klicka på ”Infoga bild” i fliken för Bildbank.  När du sökt upp och valt bild,  välj upplösningen till vänster i rutans nederkant innan du klickar på infoga bild.</a:t>
            </a:r>
          </a:p>
        </p:txBody>
      </p:sp>
      <p:sp>
        <p:nvSpPr>
          <p:cNvPr id="3" name="Platshållare för innehåll 1"/>
          <p:cNvSpPr>
            <a:spLocks noGrp="1"/>
          </p:cNvSpPr>
          <p:nvPr>
            <p:ph sz="half" idx="1" hasCustomPrompt="1"/>
          </p:nvPr>
        </p:nvSpPr>
        <p:spPr>
          <a:xfrm>
            <a:off x="623888" y="1808163"/>
            <a:ext cx="6545262" cy="4500562"/>
          </a:xfrm>
        </p:spPr>
        <p:txBody>
          <a:bodyPr/>
          <a:lstStyle>
            <a:lvl1pPr>
              <a:defRPr sz="2200"/>
            </a:lvl1pPr>
            <a:lvl2pPr>
              <a:defRPr sz="2200"/>
            </a:lvl2pPr>
            <a:lvl3pPr>
              <a:defRPr sz="2000"/>
            </a:lvl3pPr>
            <a:lvl4pPr>
              <a:defRPr sz="2000"/>
            </a:lvl4pPr>
            <a:lvl5pPr>
              <a:defRPr sz="2000"/>
            </a:lvl5pPr>
          </a:lstStyle>
          <a:p>
            <a:pPr lvl="0"/>
            <a:r>
              <a:rPr lang="sv-SE" dirty="0"/>
              <a:t>Skriv in din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p:cNvSpPr>
            <a:spLocks noGrp="1"/>
          </p:cNvSpPr>
          <p:nvPr>
            <p:ph type="title" hasCustomPrompt="1"/>
          </p:nvPr>
        </p:nvSpPr>
        <p:spPr>
          <a:xfrm>
            <a:off x="623888" y="365125"/>
            <a:ext cx="6545262" cy="1192213"/>
          </a:xfrm>
        </p:spPr>
        <p:txBody>
          <a:bodyPr/>
          <a:lstStyle/>
          <a:p>
            <a:r>
              <a:rPr lang="sv-SE" dirty="0"/>
              <a:t>Skriv in en rubrik här</a:t>
            </a:r>
          </a:p>
        </p:txBody>
      </p:sp>
    </p:spTree>
    <p:extLst>
      <p:ext uri="{BB962C8B-B14F-4D97-AF65-F5344CB8AC3E}">
        <p14:creationId xmlns:p14="http://schemas.microsoft.com/office/powerpoint/2010/main" val="466105171"/>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M18. Text + bilderslice orange">
    <p:spTree>
      <p:nvGrpSpPr>
        <p:cNvPr id="1" name=""/>
        <p:cNvGrpSpPr/>
        <p:nvPr/>
      </p:nvGrpSpPr>
      <p:grpSpPr>
        <a:xfrm>
          <a:off x="0" y="0"/>
          <a:ext cx="0" cy="0"/>
          <a:chOff x="0" y="0"/>
          <a:chExt cx="0" cy="0"/>
        </a:xfrm>
      </p:grpSpPr>
      <p:sp>
        <p:nvSpPr>
          <p:cNvPr id="18" name="Bar">
            <a:extLst>
              <a:ext uri="{FF2B5EF4-FFF2-40B4-BE49-F238E27FC236}">
                <a16:creationId xmlns:a16="http://schemas.microsoft.com/office/drawing/2014/main" id="{12423EB2-4A04-427F-BDA3-6FCAC4307B99}"/>
              </a:ext>
            </a:extLst>
          </p:cNvPr>
          <p:cNvSpPr/>
          <p:nvPr userDrawn="1"/>
        </p:nvSpPr>
        <p:spPr>
          <a:xfrm rot="5400000" flipV="1">
            <a:off x="-3372988" y="3369812"/>
            <a:ext cx="6861175" cy="115200"/>
          </a:xfrm>
          <a:prstGeom prst="rect">
            <a:avLst/>
          </a:pr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8" name="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14911" y="6439741"/>
            <a:ext cx="1703461" cy="347037"/>
          </a:xfrm>
          <a:prstGeom prst="rect">
            <a:avLst/>
          </a:prstGeom>
        </p:spPr>
      </p:pic>
      <p:sp>
        <p:nvSpPr>
          <p:cNvPr id="16" name="Triangel orange"/>
          <p:cNvSpPr/>
          <p:nvPr userDrawn="1"/>
        </p:nvSpPr>
        <p:spPr>
          <a:xfrm>
            <a:off x="6606955" y="14140"/>
            <a:ext cx="4331616" cy="6843860"/>
          </a:xfrm>
          <a:custGeom>
            <a:avLst/>
            <a:gdLst>
              <a:gd name="connsiteX0" fmla="*/ 0 w 160255"/>
              <a:gd name="connsiteY0" fmla="*/ 4685122 h 4685122"/>
              <a:gd name="connsiteX1" fmla="*/ 80128 w 160255"/>
              <a:gd name="connsiteY1" fmla="*/ 0 h 4685122"/>
              <a:gd name="connsiteX2" fmla="*/ 160255 w 160255"/>
              <a:gd name="connsiteY2" fmla="*/ 4685122 h 4685122"/>
              <a:gd name="connsiteX3" fmla="*/ 0 w 160255"/>
              <a:gd name="connsiteY3" fmla="*/ 4685122 h 4685122"/>
              <a:gd name="connsiteX0" fmla="*/ 0 w 4331616"/>
              <a:gd name="connsiteY0" fmla="*/ 6843860 h 6843860"/>
              <a:gd name="connsiteX1" fmla="*/ 4331616 w 4331616"/>
              <a:gd name="connsiteY1" fmla="*/ 0 h 6843860"/>
              <a:gd name="connsiteX2" fmla="*/ 160255 w 4331616"/>
              <a:gd name="connsiteY2" fmla="*/ 6843860 h 6843860"/>
              <a:gd name="connsiteX3" fmla="*/ 0 w 4331616"/>
              <a:gd name="connsiteY3" fmla="*/ 6843860 h 6843860"/>
            </a:gdLst>
            <a:ahLst/>
            <a:cxnLst>
              <a:cxn ang="0">
                <a:pos x="connsiteX0" y="connsiteY0"/>
              </a:cxn>
              <a:cxn ang="0">
                <a:pos x="connsiteX1" y="connsiteY1"/>
              </a:cxn>
              <a:cxn ang="0">
                <a:pos x="connsiteX2" y="connsiteY2"/>
              </a:cxn>
              <a:cxn ang="0">
                <a:pos x="connsiteX3" y="connsiteY3"/>
              </a:cxn>
            </a:cxnLst>
            <a:rect l="l" t="t" r="r" b="b"/>
            <a:pathLst>
              <a:path w="4331616" h="6843860">
                <a:moveTo>
                  <a:pt x="0" y="6843860"/>
                </a:moveTo>
                <a:lnTo>
                  <a:pt x="4331616" y="0"/>
                </a:lnTo>
                <a:lnTo>
                  <a:pt x="160255" y="6843860"/>
                </a:lnTo>
                <a:lnTo>
                  <a:pt x="0" y="68438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6767209" y="-2961"/>
            <a:ext cx="5447149" cy="6862558"/>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 name="connsiteX0" fmla="*/ 8409274 w 12192000"/>
              <a:gd name="connsiteY0" fmla="*/ 10412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8409274 w 12192000"/>
              <a:gd name="connsiteY4" fmla="*/ 10412 h 6318250"/>
              <a:gd name="connsiteX0" fmla="*/ 8409274 w 12192000"/>
              <a:gd name="connsiteY0" fmla="*/ 10412 h 6318250"/>
              <a:gd name="connsiteX1" fmla="*/ 11963632 w 12192000"/>
              <a:gd name="connsiteY1" fmla="*/ 0 h 6318250"/>
              <a:gd name="connsiteX2" fmla="*/ 12192000 w 12192000"/>
              <a:gd name="connsiteY2" fmla="*/ 6318250 h 6318250"/>
              <a:gd name="connsiteX3" fmla="*/ 0 w 12192000"/>
              <a:gd name="connsiteY3" fmla="*/ 6318250 h 6318250"/>
              <a:gd name="connsiteX4" fmla="*/ 8409274 w 12192000"/>
              <a:gd name="connsiteY4" fmla="*/ 10412 h 6318250"/>
              <a:gd name="connsiteX0" fmla="*/ 8409274 w 12057666"/>
              <a:gd name="connsiteY0" fmla="*/ 10412 h 15542927"/>
              <a:gd name="connsiteX1" fmla="*/ 11963632 w 12057666"/>
              <a:gd name="connsiteY1" fmla="*/ 0 h 15542927"/>
              <a:gd name="connsiteX2" fmla="*/ 12057666 w 12057666"/>
              <a:gd name="connsiteY2" fmla="*/ 15542927 h 15542927"/>
              <a:gd name="connsiteX3" fmla="*/ 0 w 12057666"/>
              <a:gd name="connsiteY3" fmla="*/ 6318250 h 15542927"/>
              <a:gd name="connsiteX4" fmla="*/ 8409274 w 12057666"/>
              <a:gd name="connsiteY4" fmla="*/ 10412 h 15542927"/>
              <a:gd name="connsiteX0" fmla="*/ 12210912 w 15859304"/>
              <a:gd name="connsiteY0" fmla="*/ 10412 h 15542927"/>
              <a:gd name="connsiteX1" fmla="*/ 15765270 w 15859304"/>
              <a:gd name="connsiteY1" fmla="*/ 0 h 15542927"/>
              <a:gd name="connsiteX2" fmla="*/ 15859304 w 15859304"/>
              <a:gd name="connsiteY2" fmla="*/ 15542927 h 15542927"/>
              <a:gd name="connsiteX3" fmla="*/ 0 w 15859304"/>
              <a:gd name="connsiteY3" fmla="*/ 15542927 h 15542927"/>
              <a:gd name="connsiteX4" fmla="*/ 12210912 w 15859304"/>
              <a:gd name="connsiteY4" fmla="*/ 10412 h 15542927"/>
              <a:gd name="connsiteX0" fmla="*/ 12210912 w 15859304"/>
              <a:gd name="connsiteY0" fmla="*/ 0 h 15532515"/>
              <a:gd name="connsiteX1" fmla="*/ 15859304 w 15859304"/>
              <a:gd name="connsiteY1" fmla="*/ 10411 h 15532515"/>
              <a:gd name="connsiteX2" fmla="*/ 15859304 w 15859304"/>
              <a:gd name="connsiteY2" fmla="*/ 15532515 h 15532515"/>
              <a:gd name="connsiteX3" fmla="*/ 0 w 15859304"/>
              <a:gd name="connsiteY3" fmla="*/ 15532515 h 15532515"/>
              <a:gd name="connsiteX4" fmla="*/ 12210912 w 15859304"/>
              <a:gd name="connsiteY4" fmla="*/ 0 h 15532515"/>
              <a:gd name="connsiteX0" fmla="*/ 12210913 w 15859304"/>
              <a:gd name="connsiteY0" fmla="*/ 0 h 15522103"/>
              <a:gd name="connsiteX1" fmla="*/ 15859304 w 15859304"/>
              <a:gd name="connsiteY1" fmla="*/ -1 h 15522103"/>
              <a:gd name="connsiteX2" fmla="*/ 15859304 w 15859304"/>
              <a:gd name="connsiteY2" fmla="*/ 15522103 h 15522103"/>
              <a:gd name="connsiteX3" fmla="*/ 0 w 15859304"/>
              <a:gd name="connsiteY3" fmla="*/ 15522103 h 15522103"/>
              <a:gd name="connsiteX4" fmla="*/ 12210913 w 15859304"/>
              <a:gd name="connsiteY4" fmla="*/ 0 h 15522103"/>
              <a:gd name="connsiteX0" fmla="*/ 12210913 w 15859304"/>
              <a:gd name="connsiteY0" fmla="*/ 20823 h 15542926"/>
              <a:gd name="connsiteX1" fmla="*/ 15832437 w 15859304"/>
              <a:gd name="connsiteY1" fmla="*/ 0 h 15542926"/>
              <a:gd name="connsiteX2" fmla="*/ 15859304 w 15859304"/>
              <a:gd name="connsiteY2" fmla="*/ 15542926 h 15542926"/>
              <a:gd name="connsiteX3" fmla="*/ 0 w 15859304"/>
              <a:gd name="connsiteY3" fmla="*/ 15542926 h 15542926"/>
              <a:gd name="connsiteX4" fmla="*/ 12210913 w 15859304"/>
              <a:gd name="connsiteY4" fmla="*/ 20823 h 15542926"/>
              <a:gd name="connsiteX0" fmla="*/ 12224232 w 15859304"/>
              <a:gd name="connsiteY0" fmla="*/ 0 h 15549637"/>
              <a:gd name="connsiteX1" fmla="*/ 15832437 w 15859304"/>
              <a:gd name="connsiteY1" fmla="*/ 6711 h 15549637"/>
              <a:gd name="connsiteX2" fmla="*/ 15859304 w 15859304"/>
              <a:gd name="connsiteY2" fmla="*/ 15549637 h 15549637"/>
              <a:gd name="connsiteX3" fmla="*/ 0 w 15859304"/>
              <a:gd name="connsiteY3" fmla="*/ 15549637 h 15549637"/>
              <a:gd name="connsiteX4" fmla="*/ 12224232 w 15859304"/>
              <a:gd name="connsiteY4" fmla="*/ 0 h 15549637"/>
              <a:gd name="connsiteX0" fmla="*/ 12224232 w 15859304"/>
              <a:gd name="connsiteY0" fmla="*/ 0 h 15549637"/>
              <a:gd name="connsiteX1" fmla="*/ 15832437 w 15859304"/>
              <a:gd name="connsiteY1" fmla="*/ 6711 h 15549637"/>
              <a:gd name="connsiteX2" fmla="*/ 15859304 w 15859304"/>
              <a:gd name="connsiteY2" fmla="*/ 15549637 h 15549637"/>
              <a:gd name="connsiteX3" fmla="*/ 0 w 15859304"/>
              <a:gd name="connsiteY3" fmla="*/ 15549637 h 15549637"/>
              <a:gd name="connsiteX4" fmla="*/ 12224232 w 15859304"/>
              <a:gd name="connsiteY4" fmla="*/ 0 h 15549637"/>
              <a:gd name="connsiteX0" fmla="*/ 12224232 w 15859304"/>
              <a:gd name="connsiteY0" fmla="*/ 0 h 15549637"/>
              <a:gd name="connsiteX1" fmla="*/ 15832437 w 15859304"/>
              <a:gd name="connsiteY1" fmla="*/ 6711 h 15549637"/>
              <a:gd name="connsiteX2" fmla="*/ 15859304 w 15859304"/>
              <a:gd name="connsiteY2" fmla="*/ 15549637 h 15549637"/>
              <a:gd name="connsiteX3" fmla="*/ 0 w 15859304"/>
              <a:gd name="connsiteY3" fmla="*/ 15549637 h 15549637"/>
              <a:gd name="connsiteX4" fmla="*/ 12224232 w 15859304"/>
              <a:gd name="connsiteY4" fmla="*/ 0 h 15549637"/>
              <a:gd name="connsiteX0" fmla="*/ 12224232 w 15859304"/>
              <a:gd name="connsiteY0" fmla="*/ 0 h 15549637"/>
              <a:gd name="connsiteX1" fmla="*/ 15832437 w 15859304"/>
              <a:gd name="connsiteY1" fmla="*/ 6711 h 15549637"/>
              <a:gd name="connsiteX2" fmla="*/ 15859304 w 15859304"/>
              <a:gd name="connsiteY2" fmla="*/ 15549637 h 15549637"/>
              <a:gd name="connsiteX3" fmla="*/ 0 w 15859304"/>
              <a:gd name="connsiteY3" fmla="*/ 15549637 h 15549637"/>
              <a:gd name="connsiteX4" fmla="*/ 12224232 w 15859304"/>
              <a:gd name="connsiteY4" fmla="*/ 0 h 15549637"/>
              <a:gd name="connsiteX0" fmla="*/ 12224232 w 15859304"/>
              <a:gd name="connsiteY0" fmla="*/ 21671 h 15571308"/>
              <a:gd name="connsiteX1" fmla="*/ 15850747 w 15859304"/>
              <a:gd name="connsiteY1" fmla="*/ 0 h 15571308"/>
              <a:gd name="connsiteX2" fmla="*/ 15859304 w 15859304"/>
              <a:gd name="connsiteY2" fmla="*/ 15571308 h 15571308"/>
              <a:gd name="connsiteX3" fmla="*/ 0 w 15859304"/>
              <a:gd name="connsiteY3" fmla="*/ 15571308 h 15571308"/>
              <a:gd name="connsiteX4" fmla="*/ 12224232 w 15859304"/>
              <a:gd name="connsiteY4" fmla="*/ 21671 h 15571308"/>
              <a:gd name="connsiteX0" fmla="*/ 12224232 w 15924667"/>
              <a:gd name="connsiteY0" fmla="*/ 0 h 15549637"/>
              <a:gd name="connsiteX1" fmla="*/ 15923986 w 15924667"/>
              <a:gd name="connsiteY1" fmla="*/ 6711 h 15549637"/>
              <a:gd name="connsiteX2" fmla="*/ 15859304 w 15924667"/>
              <a:gd name="connsiteY2" fmla="*/ 15549637 h 15549637"/>
              <a:gd name="connsiteX3" fmla="*/ 0 w 15924667"/>
              <a:gd name="connsiteY3" fmla="*/ 15549637 h 15549637"/>
              <a:gd name="connsiteX4" fmla="*/ 12224232 w 15924667"/>
              <a:gd name="connsiteY4" fmla="*/ 0 h 15549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24667" h="15549637">
                <a:moveTo>
                  <a:pt x="12224232" y="0"/>
                </a:moveTo>
                <a:lnTo>
                  <a:pt x="15923986" y="6711"/>
                </a:lnTo>
                <a:cubicBezTo>
                  <a:pt x="15932942" y="5187686"/>
                  <a:pt x="15850348" y="10368662"/>
                  <a:pt x="15859304" y="15549637"/>
                </a:cubicBezTo>
                <a:lnTo>
                  <a:pt x="0" y="15549637"/>
                </a:lnTo>
                <a:lnTo>
                  <a:pt x="12224232" y="0"/>
                </a:lnTo>
                <a:close/>
              </a:path>
            </a:pathLst>
          </a:custGeom>
          <a:noFill/>
        </p:spPr>
        <p:txBody>
          <a:bodyPr wrap="square" lIns="540000" tIns="360000" rIns="540000" bIns="360000" anchor="b">
            <a:noAutofit/>
          </a:bodyPr>
          <a:lstStyle>
            <a:lvl1pPr marL="0" indent="0" algn="r">
              <a:buNone/>
              <a:defRPr sz="1200" b="1">
                <a:solidFill>
                  <a:schemeClr val="tx2">
                    <a:lumMod val="75000"/>
                    <a:lumOff val="25000"/>
                  </a:schemeClr>
                </a:solidFill>
                <a:latin typeface="+mj-lt"/>
              </a:defRPr>
            </a:lvl1pPr>
          </a:lstStyle>
          <a:p>
            <a:r>
              <a:rPr lang="sv-SE" dirty="0"/>
              <a:t>Montera en bild genom att markera bildramen, </a:t>
            </a:r>
            <a:br>
              <a:rPr lang="sv-SE" dirty="0"/>
            </a:br>
            <a:r>
              <a:rPr lang="sv-SE" dirty="0"/>
              <a:t>gå till menyfliken infoga och klicka på ”Infoga bild” i fliken för Bildbank.  När du sökt upp och valt bild,  </a:t>
            </a:r>
            <a:br>
              <a:rPr lang="sv-SE" dirty="0"/>
            </a:br>
            <a:r>
              <a:rPr lang="sv-SE" dirty="0"/>
              <a:t>välj upplösningen till vänster i rutans nederkant </a:t>
            </a:r>
            <a:br>
              <a:rPr lang="sv-SE" dirty="0"/>
            </a:br>
            <a:r>
              <a:rPr lang="sv-SE" dirty="0"/>
              <a:t>innan du klickar på infoga bild.</a:t>
            </a:r>
          </a:p>
        </p:txBody>
      </p:sp>
      <p:sp>
        <p:nvSpPr>
          <p:cNvPr id="3" name="Platshållare för innehåll 1"/>
          <p:cNvSpPr>
            <a:spLocks noGrp="1"/>
          </p:cNvSpPr>
          <p:nvPr>
            <p:ph sz="half" idx="1" hasCustomPrompt="1"/>
          </p:nvPr>
        </p:nvSpPr>
        <p:spPr>
          <a:xfrm>
            <a:off x="623888" y="1808163"/>
            <a:ext cx="6545262" cy="4500562"/>
          </a:xfrm>
        </p:spPr>
        <p:txBody>
          <a:bodyPr/>
          <a:lstStyle>
            <a:lvl1pPr>
              <a:defRPr sz="2200"/>
            </a:lvl1pPr>
            <a:lvl2pPr>
              <a:defRPr sz="2200"/>
            </a:lvl2pPr>
            <a:lvl3pPr>
              <a:defRPr sz="2000"/>
            </a:lvl3pPr>
            <a:lvl4pPr>
              <a:defRPr sz="2000"/>
            </a:lvl4pPr>
            <a:lvl5pPr>
              <a:defRPr sz="2000"/>
            </a:lvl5pPr>
          </a:lstStyle>
          <a:p>
            <a:pPr lvl="0"/>
            <a:r>
              <a:rPr lang="sv-SE" dirty="0"/>
              <a:t>Skriv in din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p:cNvSpPr>
            <a:spLocks noGrp="1"/>
          </p:cNvSpPr>
          <p:nvPr>
            <p:ph type="title" hasCustomPrompt="1"/>
          </p:nvPr>
        </p:nvSpPr>
        <p:spPr>
          <a:xfrm>
            <a:off x="623888" y="365125"/>
            <a:ext cx="6545262" cy="1192213"/>
          </a:xfrm>
        </p:spPr>
        <p:txBody>
          <a:bodyPr/>
          <a:lstStyle/>
          <a:p>
            <a:r>
              <a:rPr lang="sv-SE" dirty="0"/>
              <a:t>Skriv in en rubrik här</a:t>
            </a:r>
          </a:p>
        </p:txBody>
      </p:sp>
    </p:spTree>
    <p:extLst>
      <p:ext uri="{BB962C8B-B14F-4D97-AF65-F5344CB8AC3E}">
        <p14:creationId xmlns:p14="http://schemas.microsoft.com/office/powerpoint/2010/main" val="78535977"/>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M19. Text + bilderslice turkos">
    <p:spTree>
      <p:nvGrpSpPr>
        <p:cNvPr id="1" name=""/>
        <p:cNvGrpSpPr/>
        <p:nvPr/>
      </p:nvGrpSpPr>
      <p:grpSpPr>
        <a:xfrm>
          <a:off x="0" y="0"/>
          <a:ext cx="0" cy="0"/>
          <a:chOff x="0" y="0"/>
          <a:chExt cx="0" cy="0"/>
        </a:xfrm>
      </p:grpSpPr>
      <p:sp>
        <p:nvSpPr>
          <p:cNvPr id="9" name="Bar">
            <a:extLst>
              <a:ext uri="{FF2B5EF4-FFF2-40B4-BE49-F238E27FC236}">
                <a16:creationId xmlns:a16="http://schemas.microsoft.com/office/drawing/2014/main" id="{12423EB2-4A04-427F-BDA3-6FCAC4307B99}"/>
              </a:ext>
            </a:extLst>
          </p:cNvPr>
          <p:cNvSpPr/>
          <p:nvPr userDrawn="1"/>
        </p:nvSpPr>
        <p:spPr>
          <a:xfrm rot="5400000" flipV="1">
            <a:off x="-3372988" y="3369812"/>
            <a:ext cx="6861175" cy="115200"/>
          </a:xfrm>
          <a:prstGeom prst="rect">
            <a:avLst/>
          </a:pr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1" name="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14911" y="6439741"/>
            <a:ext cx="1703461" cy="347037"/>
          </a:xfrm>
          <a:prstGeom prst="rect">
            <a:avLst/>
          </a:prstGeom>
        </p:spPr>
      </p:pic>
      <p:sp>
        <p:nvSpPr>
          <p:cNvPr id="16" name="Triangel turkos"/>
          <p:cNvSpPr/>
          <p:nvPr userDrawn="1"/>
        </p:nvSpPr>
        <p:spPr>
          <a:xfrm>
            <a:off x="6606955" y="14140"/>
            <a:ext cx="4331616" cy="6843860"/>
          </a:xfrm>
          <a:custGeom>
            <a:avLst/>
            <a:gdLst>
              <a:gd name="connsiteX0" fmla="*/ 0 w 160255"/>
              <a:gd name="connsiteY0" fmla="*/ 4685122 h 4685122"/>
              <a:gd name="connsiteX1" fmla="*/ 80128 w 160255"/>
              <a:gd name="connsiteY1" fmla="*/ 0 h 4685122"/>
              <a:gd name="connsiteX2" fmla="*/ 160255 w 160255"/>
              <a:gd name="connsiteY2" fmla="*/ 4685122 h 4685122"/>
              <a:gd name="connsiteX3" fmla="*/ 0 w 160255"/>
              <a:gd name="connsiteY3" fmla="*/ 4685122 h 4685122"/>
              <a:gd name="connsiteX0" fmla="*/ 0 w 4331616"/>
              <a:gd name="connsiteY0" fmla="*/ 6843860 h 6843860"/>
              <a:gd name="connsiteX1" fmla="*/ 4331616 w 4331616"/>
              <a:gd name="connsiteY1" fmla="*/ 0 h 6843860"/>
              <a:gd name="connsiteX2" fmla="*/ 160255 w 4331616"/>
              <a:gd name="connsiteY2" fmla="*/ 6843860 h 6843860"/>
              <a:gd name="connsiteX3" fmla="*/ 0 w 4331616"/>
              <a:gd name="connsiteY3" fmla="*/ 6843860 h 6843860"/>
            </a:gdLst>
            <a:ahLst/>
            <a:cxnLst>
              <a:cxn ang="0">
                <a:pos x="connsiteX0" y="connsiteY0"/>
              </a:cxn>
              <a:cxn ang="0">
                <a:pos x="connsiteX1" y="connsiteY1"/>
              </a:cxn>
              <a:cxn ang="0">
                <a:pos x="connsiteX2" y="connsiteY2"/>
              </a:cxn>
              <a:cxn ang="0">
                <a:pos x="connsiteX3" y="connsiteY3"/>
              </a:cxn>
            </a:cxnLst>
            <a:rect l="l" t="t" r="r" b="b"/>
            <a:pathLst>
              <a:path w="4331616" h="6843860">
                <a:moveTo>
                  <a:pt x="0" y="6843860"/>
                </a:moveTo>
                <a:lnTo>
                  <a:pt x="4331616" y="0"/>
                </a:lnTo>
                <a:lnTo>
                  <a:pt x="160255" y="6843860"/>
                </a:lnTo>
                <a:lnTo>
                  <a:pt x="0" y="6843860"/>
                </a:lnTo>
                <a:close/>
              </a:path>
            </a:pathLst>
          </a:custGeom>
          <a:solidFill>
            <a:srgbClr val="0A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6767209" y="-2961"/>
            <a:ext cx="5447149" cy="6862558"/>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 name="connsiteX0" fmla="*/ 8409274 w 12192000"/>
              <a:gd name="connsiteY0" fmla="*/ 10412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8409274 w 12192000"/>
              <a:gd name="connsiteY4" fmla="*/ 10412 h 6318250"/>
              <a:gd name="connsiteX0" fmla="*/ 8409274 w 12192000"/>
              <a:gd name="connsiteY0" fmla="*/ 10412 h 6318250"/>
              <a:gd name="connsiteX1" fmla="*/ 11963632 w 12192000"/>
              <a:gd name="connsiteY1" fmla="*/ 0 h 6318250"/>
              <a:gd name="connsiteX2" fmla="*/ 12192000 w 12192000"/>
              <a:gd name="connsiteY2" fmla="*/ 6318250 h 6318250"/>
              <a:gd name="connsiteX3" fmla="*/ 0 w 12192000"/>
              <a:gd name="connsiteY3" fmla="*/ 6318250 h 6318250"/>
              <a:gd name="connsiteX4" fmla="*/ 8409274 w 12192000"/>
              <a:gd name="connsiteY4" fmla="*/ 10412 h 6318250"/>
              <a:gd name="connsiteX0" fmla="*/ 8409274 w 12057666"/>
              <a:gd name="connsiteY0" fmla="*/ 10412 h 15542927"/>
              <a:gd name="connsiteX1" fmla="*/ 11963632 w 12057666"/>
              <a:gd name="connsiteY1" fmla="*/ 0 h 15542927"/>
              <a:gd name="connsiteX2" fmla="*/ 12057666 w 12057666"/>
              <a:gd name="connsiteY2" fmla="*/ 15542927 h 15542927"/>
              <a:gd name="connsiteX3" fmla="*/ 0 w 12057666"/>
              <a:gd name="connsiteY3" fmla="*/ 6318250 h 15542927"/>
              <a:gd name="connsiteX4" fmla="*/ 8409274 w 12057666"/>
              <a:gd name="connsiteY4" fmla="*/ 10412 h 15542927"/>
              <a:gd name="connsiteX0" fmla="*/ 12210912 w 15859304"/>
              <a:gd name="connsiteY0" fmla="*/ 10412 h 15542927"/>
              <a:gd name="connsiteX1" fmla="*/ 15765270 w 15859304"/>
              <a:gd name="connsiteY1" fmla="*/ 0 h 15542927"/>
              <a:gd name="connsiteX2" fmla="*/ 15859304 w 15859304"/>
              <a:gd name="connsiteY2" fmla="*/ 15542927 h 15542927"/>
              <a:gd name="connsiteX3" fmla="*/ 0 w 15859304"/>
              <a:gd name="connsiteY3" fmla="*/ 15542927 h 15542927"/>
              <a:gd name="connsiteX4" fmla="*/ 12210912 w 15859304"/>
              <a:gd name="connsiteY4" fmla="*/ 10412 h 15542927"/>
              <a:gd name="connsiteX0" fmla="*/ 12210912 w 15859304"/>
              <a:gd name="connsiteY0" fmla="*/ 0 h 15532515"/>
              <a:gd name="connsiteX1" fmla="*/ 15859304 w 15859304"/>
              <a:gd name="connsiteY1" fmla="*/ 10411 h 15532515"/>
              <a:gd name="connsiteX2" fmla="*/ 15859304 w 15859304"/>
              <a:gd name="connsiteY2" fmla="*/ 15532515 h 15532515"/>
              <a:gd name="connsiteX3" fmla="*/ 0 w 15859304"/>
              <a:gd name="connsiteY3" fmla="*/ 15532515 h 15532515"/>
              <a:gd name="connsiteX4" fmla="*/ 12210912 w 15859304"/>
              <a:gd name="connsiteY4" fmla="*/ 0 h 15532515"/>
              <a:gd name="connsiteX0" fmla="*/ 12210913 w 15859304"/>
              <a:gd name="connsiteY0" fmla="*/ 0 h 15522103"/>
              <a:gd name="connsiteX1" fmla="*/ 15859304 w 15859304"/>
              <a:gd name="connsiteY1" fmla="*/ -1 h 15522103"/>
              <a:gd name="connsiteX2" fmla="*/ 15859304 w 15859304"/>
              <a:gd name="connsiteY2" fmla="*/ 15522103 h 15522103"/>
              <a:gd name="connsiteX3" fmla="*/ 0 w 15859304"/>
              <a:gd name="connsiteY3" fmla="*/ 15522103 h 15522103"/>
              <a:gd name="connsiteX4" fmla="*/ 12210913 w 15859304"/>
              <a:gd name="connsiteY4" fmla="*/ 0 h 15522103"/>
              <a:gd name="connsiteX0" fmla="*/ 12210913 w 15859304"/>
              <a:gd name="connsiteY0" fmla="*/ 20823 h 15542926"/>
              <a:gd name="connsiteX1" fmla="*/ 15832437 w 15859304"/>
              <a:gd name="connsiteY1" fmla="*/ 0 h 15542926"/>
              <a:gd name="connsiteX2" fmla="*/ 15859304 w 15859304"/>
              <a:gd name="connsiteY2" fmla="*/ 15542926 h 15542926"/>
              <a:gd name="connsiteX3" fmla="*/ 0 w 15859304"/>
              <a:gd name="connsiteY3" fmla="*/ 15542926 h 15542926"/>
              <a:gd name="connsiteX4" fmla="*/ 12210913 w 15859304"/>
              <a:gd name="connsiteY4" fmla="*/ 20823 h 15542926"/>
              <a:gd name="connsiteX0" fmla="*/ 12224232 w 15859304"/>
              <a:gd name="connsiteY0" fmla="*/ 0 h 15549637"/>
              <a:gd name="connsiteX1" fmla="*/ 15832437 w 15859304"/>
              <a:gd name="connsiteY1" fmla="*/ 6711 h 15549637"/>
              <a:gd name="connsiteX2" fmla="*/ 15859304 w 15859304"/>
              <a:gd name="connsiteY2" fmla="*/ 15549637 h 15549637"/>
              <a:gd name="connsiteX3" fmla="*/ 0 w 15859304"/>
              <a:gd name="connsiteY3" fmla="*/ 15549637 h 15549637"/>
              <a:gd name="connsiteX4" fmla="*/ 12224232 w 15859304"/>
              <a:gd name="connsiteY4" fmla="*/ 0 h 15549637"/>
              <a:gd name="connsiteX0" fmla="*/ 12224232 w 15859304"/>
              <a:gd name="connsiteY0" fmla="*/ 0 h 15549637"/>
              <a:gd name="connsiteX1" fmla="*/ 15832437 w 15859304"/>
              <a:gd name="connsiteY1" fmla="*/ 6711 h 15549637"/>
              <a:gd name="connsiteX2" fmla="*/ 15859304 w 15859304"/>
              <a:gd name="connsiteY2" fmla="*/ 15549637 h 15549637"/>
              <a:gd name="connsiteX3" fmla="*/ 0 w 15859304"/>
              <a:gd name="connsiteY3" fmla="*/ 15549637 h 15549637"/>
              <a:gd name="connsiteX4" fmla="*/ 12224232 w 15859304"/>
              <a:gd name="connsiteY4" fmla="*/ 0 h 15549637"/>
              <a:gd name="connsiteX0" fmla="*/ 12224232 w 15859304"/>
              <a:gd name="connsiteY0" fmla="*/ 0 h 15549637"/>
              <a:gd name="connsiteX1" fmla="*/ 15832437 w 15859304"/>
              <a:gd name="connsiteY1" fmla="*/ 6711 h 15549637"/>
              <a:gd name="connsiteX2" fmla="*/ 15859304 w 15859304"/>
              <a:gd name="connsiteY2" fmla="*/ 15549637 h 15549637"/>
              <a:gd name="connsiteX3" fmla="*/ 0 w 15859304"/>
              <a:gd name="connsiteY3" fmla="*/ 15549637 h 15549637"/>
              <a:gd name="connsiteX4" fmla="*/ 12224232 w 15859304"/>
              <a:gd name="connsiteY4" fmla="*/ 0 h 15549637"/>
              <a:gd name="connsiteX0" fmla="*/ 12224232 w 15859304"/>
              <a:gd name="connsiteY0" fmla="*/ 0 h 15549637"/>
              <a:gd name="connsiteX1" fmla="*/ 15832437 w 15859304"/>
              <a:gd name="connsiteY1" fmla="*/ 6711 h 15549637"/>
              <a:gd name="connsiteX2" fmla="*/ 15859304 w 15859304"/>
              <a:gd name="connsiteY2" fmla="*/ 15549637 h 15549637"/>
              <a:gd name="connsiteX3" fmla="*/ 0 w 15859304"/>
              <a:gd name="connsiteY3" fmla="*/ 15549637 h 15549637"/>
              <a:gd name="connsiteX4" fmla="*/ 12224232 w 15859304"/>
              <a:gd name="connsiteY4" fmla="*/ 0 h 15549637"/>
              <a:gd name="connsiteX0" fmla="*/ 12224232 w 15859304"/>
              <a:gd name="connsiteY0" fmla="*/ 21671 h 15571308"/>
              <a:gd name="connsiteX1" fmla="*/ 15850747 w 15859304"/>
              <a:gd name="connsiteY1" fmla="*/ 0 h 15571308"/>
              <a:gd name="connsiteX2" fmla="*/ 15859304 w 15859304"/>
              <a:gd name="connsiteY2" fmla="*/ 15571308 h 15571308"/>
              <a:gd name="connsiteX3" fmla="*/ 0 w 15859304"/>
              <a:gd name="connsiteY3" fmla="*/ 15571308 h 15571308"/>
              <a:gd name="connsiteX4" fmla="*/ 12224232 w 15859304"/>
              <a:gd name="connsiteY4" fmla="*/ 21671 h 15571308"/>
              <a:gd name="connsiteX0" fmla="*/ 12224232 w 15924667"/>
              <a:gd name="connsiteY0" fmla="*/ 0 h 15549637"/>
              <a:gd name="connsiteX1" fmla="*/ 15923986 w 15924667"/>
              <a:gd name="connsiteY1" fmla="*/ 6711 h 15549637"/>
              <a:gd name="connsiteX2" fmla="*/ 15859304 w 15924667"/>
              <a:gd name="connsiteY2" fmla="*/ 15549637 h 15549637"/>
              <a:gd name="connsiteX3" fmla="*/ 0 w 15924667"/>
              <a:gd name="connsiteY3" fmla="*/ 15549637 h 15549637"/>
              <a:gd name="connsiteX4" fmla="*/ 12224232 w 15924667"/>
              <a:gd name="connsiteY4" fmla="*/ 0 h 15549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24667" h="15549637">
                <a:moveTo>
                  <a:pt x="12224232" y="0"/>
                </a:moveTo>
                <a:lnTo>
                  <a:pt x="15923986" y="6711"/>
                </a:lnTo>
                <a:cubicBezTo>
                  <a:pt x="15932942" y="5187686"/>
                  <a:pt x="15850348" y="10368662"/>
                  <a:pt x="15859304" y="15549637"/>
                </a:cubicBezTo>
                <a:lnTo>
                  <a:pt x="0" y="15549637"/>
                </a:lnTo>
                <a:lnTo>
                  <a:pt x="12224232" y="0"/>
                </a:lnTo>
                <a:close/>
              </a:path>
            </a:pathLst>
          </a:custGeom>
          <a:noFill/>
        </p:spPr>
        <p:txBody>
          <a:bodyPr wrap="square" lIns="540000" tIns="360000" rIns="540000" bIns="360000" anchor="b">
            <a:noAutofit/>
          </a:bodyPr>
          <a:lstStyle>
            <a:lvl1pPr marL="0" indent="0" algn="r">
              <a:buNone/>
              <a:defRPr sz="1200" b="1">
                <a:solidFill>
                  <a:schemeClr val="tx2">
                    <a:lumMod val="75000"/>
                    <a:lumOff val="25000"/>
                  </a:schemeClr>
                </a:solidFill>
                <a:latin typeface="+mj-lt"/>
              </a:defRPr>
            </a:lvl1pPr>
          </a:lstStyle>
          <a:p>
            <a:r>
              <a:rPr lang="sv-SE" dirty="0"/>
              <a:t>Montera en bild genom att markera bildramen, </a:t>
            </a:r>
            <a:br>
              <a:rPr lang="sv-SE" dirty="0"/>
            </a:br>
            <a:r>
              <a:rPr lang="sv-SE" dirty="0"/>
              <a:t>gå till menyfliken infoga och klicka på ”Infoga bild” i fliken för Bildbank.  När du sökt upp och valt bild,  </a:t>
            </a:r>
            <a:br>
              <a:rPr lang="sv-SE" dirty="0"/>
            </a:br>
            <a:r>
              <a:rPr lang="sv-SE" dirty="0"/>
              <a:t>välj upplösningen till vänster i rutans nederkant </a:t>
            </a:r>
            <a:br>
              <a:rPr lang="sv-SE" dirty="0"/>
            </a:br>
            <a:r>
              <a:rPr lang="sv-SE" dirty="0"/>
              <a:t>innan du klickar på infoga bild.</a:t>
            </a:r>
          </a:p>
        </p:txBody>
      </p:sp>
      <p:sp>
        <p:nvSpPr>
          <p:cNvPr id="3" name="Platshållare för innehåll 1"/>
          <p:cNvSpPr>
            <a:spLocks noGrp="1"/>
          </p:cNvSpPr>
          <p:nvPr>
            <p:ph sz="half" idx="1" hasCustomPrompt="1"/>
          </p:nvPr>
        </p:nvSpPr>
        <p:spPr>
          <a:xfrm>
            <a:off x="623888" y="1808163"/>
            <a:ext cx="6545262" cy="4500562"/>
          </a:xfrm>
        </p:spPr>
        <p:txBody>
          <a:bodyPr/>
          <a:lstStyle>
            <a:lvl1pPr>
              <a:defRPr sz="2200"/>
            </a:lvl1pPr>
            <a:lvl2pPr>
              <a:defRPr sz="2200"/>
            </a:lvl2pPr>
            <a:lvl3pPr>
              <a:defRPr sz="2000"/>
            </a:lvl3pPr>
            <a:lvl4pPr>
              <a:defRPr sz="2000"/>
            </a:lvl4pPr>
            <a:lvl5pPr>
              <a:defRPr sz="2000"/>
            </a:lvl5pPr>
          </a:lstStyle>
          <a:p>
            <a:pPr lvl="0"/>
            <a:r>
              <a:rPr lang="sv-SE" dirty="0"/>
              <a:t>Skriv in din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p:cNvSpPr>
            <a:spLocks noGrp="1"/>
          </p:cNvSpPr>
          <p:nvPr>
            <p:ph type="title" hasCustomPrompt="1"/>
          </p:nvPr>
        </p:nvSpPr>
        <p:spPr>
          <a:xfrm>
            <a:off x="623888" y="365125"/>
            <a:ext cx="6545262" cy="1192213"/>
          </a:xfrm>
        </p:spPr>
        <p:txBody>
          <a:bodyPr/>
          <a:lstStyle/>
          <a:p>
            <a:r>
              <a:rPr lang="sv-SE" dirty="0"/>
              <a:t>Skriv in en rubrik här</a:t>
            </a:r>
          </a:p>
        </p:txBody>
      </p:sp>
    </p:spTree>
    <p:extLst>
      <p:ext uri="{BB962C8B-B14F-4D97-AF65-F5344CB8AC3E}">
        <p14:creationId xmlns:p14="http://schemas.microsoft.com/office/powerpoint/2010/main" val="3011014240"/>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6. Jämförelse">
    <p:spTree>
      <p:nvGrpSpPr>
        <p:cNvPr id="1" name=""/>
        <p:cNvGrpSpPr/>
        <p:nvPr/>
      </p:nvGrpSpPr>
      <p:grpSpPr>
        <a:xfrm>
          <a:off x="0" y="0"/>
          <a:ext cx="0" cy="0"/>
          <a:chOff x="0" y="0"/>
          <a:chExt cx="0" cy="0"/>
        </a:xfrm>
      </p:grpSpPr>
      <p:sp>
        <p:nvSpPr>
          <p:cNvPr id="10" name="Rektangel 2"/>
          <p:cNvSpPr/>
          <p:nvPr userDrawn="1"/>
        </p:nvSpPr>
        <p:spPr>
          <a:xfrm>
            <a:off x="6275388" y="2417857"/>
            <a:ext cx="5400674"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
          <p:cNvSpPr/>
          <p:nvPr userDrawn="1"/>
        </p:nvSpPr>
        <p:spPr>
          <a:xfrm>
            <a:off x="623887" y="2417857"/>
            <a:ext cx="5292726"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innehåll 2"/>
          <p:cNvSpPr>
            <a:spLocks noGrp="1"/>
          </p:cNvSpPr>
          <p:nvPr>
            <p:ph sz="quarter" idx="4"/>
          </p:nvPr>
        </p:nvSpPr>
        <p:spPr>
          <a:xfrm>
            <a:off x="6275388" y="2492375"/>
            <a:ext cx="5400674" cy="3816350"/>
          </a:xfrm>
        </p:spPr>
        <p:txBody>
          <a:bodyPr>
            <a:normAutofit/>
          </a:bodyPr>
          <a:lstStyle>
            <a:lvl1pPr>
              <a:defRPr sz="2000"/>
            </a:lvl1pPr>
            <a:lvl2pPr>
              <a:defRPr sz="2000"/>
            </a:lvl2pPr>
            <a:lvl3pPr>
              <a:defRPr sz="2000"/>
            </a:lvl3pPr>
            <a:lvl4pPr>
              <a:defRPr sz="2000"/>
            </a:lvl4pPr>
            <a:lvl5pPr>
              <a:defRPr sz="20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1"/>
          <p:cNvSpPr>
            <a:spLocks noGrp="1"/>
          </p:cNvSpPr>
          <p:nvPr>
            <p:ph sz="half" idx="2"/>
          </p:nvPr>
        </p:nvSpPr>
        <p:spPr>
          <a:xfrm>
            <a:off x="623888" y="2505074"/>
            <a:ext cx="5292725" cy="3803651"/>
          </a:xfrm>
        </p:spPr>
        <p:txBody>
          <a:bodyPr>
            <a:normAutofit/>
          </a:bodyPr>
          <a:lstStyle>
            <a:lvl1pPr>
              <a:defRPr sz="2000"/>
            </a:lvl1pPr>
            <a:lvl2pPr>
              <a:defRPr sz="2000"/>
            </a:lvl2pPr>
            <a:lvl3pPr>
              <a:defRPr sz="2000"/>
            </a:lvl3pPr>
            <a:lvl4pPr>
              <a:defRPr sz="2000"/>
            </a:lvl4pPr>
            <a:lvl5pPr>
              <a:defRPr sz="20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2"/>
          <p:cNvSpPr>
            <a:spLocks noGrp="1"/>
          </p:cNvSpPr>
          <p:nvPr>
            <p:ph type="body" sz="quarter" idx="3" hasCustomPrompt="1"/>
          </p:nvPr>
        </p:nvSpPr>
        <p:spPr>
          <a:xfrm>
            <a:off x="6275388" y="1808163"/>
            <a:ext cx="5400674" cy="540000"/>
          </a:xfrm>
        </p:spPr>
        <p:txBody>
          <a:bodyPr anchor="b">
            <a:normAutofit/>
          </a:bodyPr>
          <a:lstStyle>
            <a:lvl1pPr marL="0" indent="0" algn="l" defTabSz="914400" rtl="0" eaLnBrk="1" latinLnBrk="0" hangingPunct="1">
              <a:lnSpc>
                <a:spcPct val="100000"/>
              </a:lnSpc>
              <a:spcBef>
                <a:spcPts val="0"/>
              </a:spcBef>
              <a:spcAft>
                <a:spcPts val="0"/>
              </a:spcAft>
              <a:buClr>
                <a:schemeClr val="accent1"/>
              </a:buClr>
              <a:buFont typeface="Arial" panose="020B0604020202020204" pitchFamily="34" charset="0"/>
              <a:buNone/>
              <a:defRPr lang="sv-SE" sz="1800" b="1" kern="120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anose="020B0604020202020204" pitchFamily="34" charset="0"/>
              <a:buNone/>
            </a:pPr>
            <a:r>
              <a:rPr lang="sv-SE" dirty="0"/>
              <a:t>Skriv in underrubrik här</a:t>
            </a:r>
          </a:p>
        </p:txBody>
      </p:sp>
      <p:sp>
        <p:nvSpPr>
          <p:cNvPr id="3" name="Platshållare för text 1"/>
          <p:cNvSpPr>
            <a:spLocks noGrp="1"/>
          </p:cNvSpPr>
          <p:nvPr>
            <p:ph type="body" idx="1" hasCustomPrompt="1"/>
          </p:nvPr>
        </p:nvSpPr>
        <p:spPr>
          <a:xfrm>
            <a:off x="623888" y="1808163"/>
            <a:ext cx="5292725" cy="539749"/>
          </a:xfrm>
        </p:spPr>
        <p:txBody>
          <a:bodyPr anchor="b">
            <a:normAutofit/>
          </a:bodyPr>
          <a:lstStyle>
            <a:lvl1pPr marL="0" indent="0">
              <a:buNone/>
              <a:defRPr sz="1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Skriv in underrubrik här</a:t>
            </a:r>
          </a:p>
        </p:txBody>
      </p:sp>
      <p:sp>
        <p:nvSpPr>
          <p:cNvPr id="2" name="Rubrik 1"/>
          <p:cNvSpPr>
            <a:spLocks noGrp="1"/>
          </p:cNvSpPr>
          <p:nvPr>
            <p:ph type="title" hasCustomPrompt="1"/>
          </p:nvPr>
        </p:nvSpPr>
        <p:spPr>
          <a:xfrm>
            <a:off x="623887" y="365125"/>
            <a:ext cx="11052175" cy="1192213"/>
          </a:xfrm>
        </p:spPr>
        <p:txBody>
          <a:bodyPr/>
          <a:lstStyle/>
          <a:p>
            <a:r>
              <a:rPr lang="sv-SE" dirty="0"/>
              <a:t>Skriv in en rubrik här</a:t>
            </a:r>
          </a:p>
        </p:txBody>
      </p:sp>
    </p:spTree>
    <p:extLst>
      <p:ext uri="{BB962C8B-B14F-4D97-AF65-F5344CB8AC3E}">
        <p14:creationId xmlns:p14="http://schemas.microsoft.com/office/powerpoint/2010/main" val="3249829015"/>
      </p:ext>
    </p:extLst>
  </p:cSld>
  <p:clrMapOvr>
    <a:masterClrMapping/>
  </p:clrMapOvr>
  <p:extLst>
    <p:ext uri="{DCECCB84-F9BA-43D5-87BE-67443E8EF086}">
      <p15:sldGuideLst xmlns:p15="http://schemas.microsoft.com/office/powerpoint/2012/main">
        <p15:guide id="1" pos="3727" userDrawn="1">
          <p15:clr>
            <a:srgbClr val="FBAE40"/>
          </p15:clr>
        </p15:guide>
        <p15:guide id="2" pos="3953"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20. 3 bilder med text">
    <p:spTree>
      <p:nvGrpSpPr>
        <p:cNvPr id="1" name=""/>
        <p:cNvGrpSpPr/>
        <p:nvPr/>
      </p:nvGrpSpPr>
      <p:grpSpPr>
        <a:xfrm>
          <a:off x="0" y="0"/>
          <a:ext cx="0" cy="0"/>
          <a:chOff x="0" y="0"/>
          <a:chExt cx="0" cy="0"/>
        </a:xfrm>
      </p:grpSpPr>
      <p:sp>
        <p:nvSpPr>
          <p:cNvPr id="6" name="Platshållare för text 3"/>
          <p:cNvSpPr>
            <a:spLocks noGrp="1"/>
          </p:cNvSpPr>
          <p:nvPr>
            <p:ph type="body" idx="22" hasCustomPrompt="1"/>
          </p:nvPr>
        </p:nvSpPr>
        <p:spPr>
          <a:xfrm>
            <a:off x="8148063" y="5136300"/>
            <a:ext cx="3528000" cy="1166142"/>
          </a:xfrm>
          <a:prstGeom prst="rect">
            <a:avLst/>
          </a:prstGeom>
        </p:spPr>
        <p:txBody>
          <a:bodyPr lIns="0" tIns="0" rIns="72000" anchor="t">
            <a:normAutofit/>
          </a:bodyPr>
          <a:lstStyle>
            <a:lvl1pPr marL="0" indent="0" algn="ctr">
              <a:lnSpc>
                <a:spcPct val="100000"/>
              </a:lnSpc>
              <a:spcBef>
                <a:spcPts val="0"/>
              </a:spcBef>
              <a:spcAft>
                <a:spcPts val="0"/>
              </a:spcAft>
              <a:buNone/>
              <a:defRPr sz="20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Skriv en bildtext här</a:t>
            </a:r>
          </a:p>
        </p:txBody>
      </p:sp>
      <p:sp>
        <p:nvSpPr>
          <p:cNvPr id="7" name="Platshållare för bild 3">
            <a:extLst>
              <a:ext uri="{FF2B5EF4-FFF2-40B4-BE49-F238E27FC236}">
                <a16:creationId xmlns:a16="http://schemas.microsoft.com/office/drawing/2014/main" id="{4E60C708-3500-4C5D-BD00-B03A03CDF75A}"/>
              </a:ext>
            </a:extLst>
          </p:cNvPr>
          <p:cNvSpPr>
            <a:spLocks noGrp="1"/>
          </p:cNvSpPr>
          <p:nvPr>
            <p:ph type="pic" sz="quarter" idx="20" hasCustomPrompt="1"/>
          </p:nvPr>
        </p:nvSpPr>
        <p:spPr>
          <a:xfrm>
            <a:off x="8148063" y="1808163"/>
            <a:ext cx="3528000" cy="3135465"/>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180000" tIns="360000" rIns="72000">
            <a:noAutofit/>
          </a:bodyPr>
          <a:lstStyle>
            <a:lvl1pPr marL="0" marR="0" indent="0" algn="l" defTabSz="900000" rtl="0" eaLnBrk="1" fontAlgn="auto" latinLnBrk="0" hangingPunct="1">
              <a:lnSpc>
                <a:spcPct val="100000"/>
              </a:lnSpc>
              <a:spcBef>
                <a:spcPts val="0"/>
              </a:spcBef>
              <a:spcAft>
                <a:spcPts val="0"/>
              </a:spcAft>
              <a:buClr>
                <a:srgbClr val="F56200"/>
              </a:buClr>
              <a:buSzTx/>
              <a:buFont typeface="Arial" panose="020B0604020202020204" pitchFamily="34" charset="0"/>
              <a:buNone/>
              <a:tabLst>
                <a:tab pos="108000" algn="l"/>
              </a:tabLst>
              <a:defRPr lang="sv-SE" sz="1200" b="1" kern="1200" baseline="0" dirty="0" smtClean="0">
                <a:solidFill>
                  <a:schemeClr val="tx2">
                    <a:lumMod val="75000"/>
                    <a:lumOff val="25000"/>
                  </a:schemeClr>
                </a:solidFill>
                <a:latin typeface="+mj-lt"/>
                <a:ea typeface="+mn-ea"/>
                <a:cs typeface="+mn-cs"/>
              </a:defRPr>
            </a:lvl1pPr>
          </a:lstStyle>
          <a:p>
            <a:r>
              <a:rPr lang="sv-SE" dirty="0"/>
              <a:t>Montera en bild genom att markera bildramen, gå till menyfliken infoga </a:t>
            </a:r>
            <a:br>
              <a:rPr lang="sv-SE" dirty="0"/>
            </a:br>
            <a:r>
              <a:rPr lang="sv-SE" dirty="0"/>
              <a:t>och klicka på ”Infoga bild” i fliken för Bildbank. När du sökt upp och valt bild,  välj upplösningen till vänster i rutans nederkant innan du klickar på infoga bild.</a:t>
            </a:r>
          </a:p>
        </p:txBody>
      </p:sp>
      <p:sp>
        <p:nvSpPr>
          <p:cNvPr id="8" name="Platshållare för text 2"/>
          <p:cNvSpPr>
            <a:spLocks noGrp="1"/>
          </p:cNvSpPr>
          <p:nvPr>
            <p:ph type="body" idx="21" hasCustomPrompt="1"/>
          </p:nvPr>
        </p:nvSpPr>
        <p:spPr>
          <a:xfrm>
            <a:off x="4385975" y="5136300"/>
            <a:ext cx="3528000" cy="1166142"/>
          </a:xfrm>
          <a:prstGeom prst="rect">
            <a:avLst/>
          </a:prstGeom>
        </p:spPr>
        <p:txBody>
          <a:bodyPr lIns="0" tIns="0" rIns="72000" anchor="t">
            <a:normAutofit/>
          </a:bodyPr>
          <a:lstStyle>
            <a:lvl1pPr marL="0" indent="0" algn="ctr">
              <a:lnSpc>
                <a:spcPct val="100000"/>
              </a:lnSpc>
              <a:spcBef>
                <a:spcPts val="0"/>
              </a:spcBef>
              <a:spcAft>
                <a:spcPts val="0"/>
              </a:spcAft>
              <a:buNone/>
              <a:defRPr sz="2000"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Skriv en bildtext här</a:t>
            </a:r>
          </a:p>
        </p:txBody>
      </p:sp>
      <p:sp>
        <p:nvSpPr>
          <p:cNvPr id="9" name="Platshållare för bild 2">
            <a:extLst>
              <a:ext uri="{FF2B5EF4-FFF2-40B4-BE49-F238E27FC236}">
                <a16:creationId xmlns:a16="http://schemas.microsoft.com/office/drawing/2014/main" id="{4E60C708-3500-4C5D-BD00-B03A03CDF75A}"/>
              </a:ext>
            </a:extLst>
          </p:cNvPr>
          <p:cNvSpPr>
            <a:spLocks noGrp="1"/>
          </p:cNvSpPr>
          <p:nvPr>
            <p:ph type="pic" sz="quarter" idx="17" hasCustomPrompt="1"/>
          </p:nvPr>
        </p:nvSpPr>
        <p:spPr>
          <a:xfrm>
            <a:off x="4385975" y="1808163"/>
            <a:ext cx="3528000" cy="3135465"/>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180000" tIns="360000" rIns="72000">
            <a:noAutofit/>
          </a:bodyPr>
          <a:lstStyle>
            <a:lvl1pPr marL="0" marR="0" indent="0" algn="l" defTabSz="900000" rtl="0" eaLnBrk="1" fontAlgn="auto" latinLnBrk="0" hangingPunct="1">
              <a:lnSpc>
                <a:spcPct val="100000"/>
              </a:lnSpc>
              <a:spcBef>
                <a:spcPts val="0"/>
              </a:spcBef>
              <a:spcAft>
                <a:spcPts val="0"/>
              </a:spcAft>
              <a:buClr>
                <a:srgbClr val="F56200"/>
              </a:buClr>
              <a:buSzTx/>
              <a:buFont typeface="Arial" panose="020B0604020202020204" pitchFamily="34" charset="0"/>
              <a:buNone/>
              <a:tabLst>
                <a:tab pos="108000" algn="l"/>
              </a:tabLst>
              <a:defRPr lang="sv-SE" sz="1200" b="1" kern="1200" baseline="0" dirty="0" smtClean="0">
                <a:solidFill>
                  <a:schemeClr val="tx2">
                    <a:lumMod val="75000"/>
                    <a:lumOff val="25000"/>
                  </a:schemeClr>
                </a:solidFill>
                <a:latin typeface="+mj-lt"/>
                <a:ea typeface="+mn-ea"/>
                <a:cs typeface="+mn-cs"/>
              </a:defRPr>
            </a:lvl1pPr>
          </a:lstStyle>
          <a:p>
            <a:r>
              <a:rPr lang="sv-SE" dirty="0"/>
              <a:t>Montera en bild genom att markera bildramen, gå till menyfliken infoga </a:t>
            </a:r>
            <a:br>
              <a:rPr lang="sv-SE" dirty="0"/>
            </a:br>
            <a:r>
              <a:rPr lang="sv-SE" dirty="0"/>
              <a:t>och klicka på ”Infoga bild” i fliken för Bildbank. När du sökt upp och valt bild,  välj upplösningen till vänster i rutans nederkant innan du klickar på infoga bild.</a:t>
            </a:r>
          </a:p>
        </p:txBody>
      </p:sp>
      <p:sp>
        <p:nvSpPr>
          <p:cNvPr id="10" name="Platshållare för text 1"/>
          <p:cNvSpPr>
            <a:spLocks noGrp="1"/>
          </p:cNvSpPr>
          <p:nvPr>
            <p:ph type="subTitle" idx="1" hasCustomPrompt="1"/>
          </p:nvPr>
        </p:nvSpPr>
        <p:spPr>
          <a:xfrm>
            <a:off x="623888" y="5136300"/>
            <a:ext cx="3527999" cy="1166142"/>
          </a:xfrm>
          <a:prstGeom prst="rect">
            <a:avLst/>
          </a:prstGeom>
        </p:spPr>
        <p:txBody>
          <a:bodyPr anchor="t">
            <a:normAutofit/>
          </a:bodyPr>
          <a:lstStyle>
            <a:lvl1pPr marL="0" indent="0" algn="ctr">
              <a:lnSpc>
                <a:spcPct val="100000"/>
              </a:lnSpc>
              <a:spcAft>
                <a:spcPts val="0"/>
              </a:spcAft>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sv-SE" dirty="0"/>
              <a:t>Skriv en bildtext här</a:t>
            </a:r>
          </a:p>
        </p:txBody>
      </p:sp>
      <p:sp>
        <p:nvSpPr>
          <p:cNvPr id="11"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623887" y="1808163"/>
            <a:ext cx="3528000" cy="3135465"/>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180000" tIns="360000" rIns="72000">
            <a:noAutofit/>
          </a:bodyPr>
          <a:lstStyle>
            <a:lvl1pPr marL="0" indent="0">
              <a:lnSpc>
                <a:spcPct val="100000"/>
              </a:lnSpc>
              <a:buNone/>
              <a:defRPr sz="1200" b="1">
                <a:solidFill>
                  <a:schemeClr val="tx2">
                    <a:lumMod val="75000"/>
                    <a:lumOff val="25000"/>
                  </a:schemeClr>
                </a:solidFill>
                <a:latin typeface="+mj-lt"/>
              </a:defRPr>
            </a:lvl1pPr>
          </a:lstStyle>
          <a:p>
            <a:r>
              <a:rPr lang="sv-SE" dirty="0"/>
              <a:t>Montera en bild genom att markera bildramen, gå till menyfliken infoga </a:t>
            </a:r>
            <a:br>
              <a:rPr lang="sv-SE" dirty="0"/>
            </a:br>
            <a:r>
              <a:rPr lang="sv-SE" dirty="0"/>
              <a:t>och klicka på ”Infoga bild” i fliken för Bildbank. När du sökt upp och valt bild,  välj upplösningen till vänster i rutans nederkant innan du klickar på infoga bild.</a:t>
            </a:r>
          </a:p>
        </p:txBody>
      </p:sp>
      <p:sp>
        <p:nvSpPr>
          <p:cNvPr id="2" name="Rubrik 1"/>
          <p:cNvSpPr>
            <a:spLocks noGrp="1"/>
          </p:cNvSpPr>
          <p:nvPr>
            <p:ph type="title" hasCustomPrompt="1"/>
          </p:nvPr>
        </p:nvSpPr>
        <p:spPr/>
        <p:txBody>
          <a:bodyPr/>
          <a:lstStyle/>
          <a:p>
            <a:r>
              <a:rPr lang="sv-SE" dirty="0"/>
              <a:t>Skriv in en rubrik här</a:t>
            </a:r>
          </a:p>
        </p:txBody>
      </p:sp>
    </p:spTree>
    <p:extLst>
      <p:ext uri="{BB962C8B-B14F-4D97-AF65-F5344CB8AC3E}">
        <p14:creationId xmlns:p14="http://schemas.microsoft.com/office/powerpoint/2010/main" val="35496502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21. 4 bilder med text">
    <p:spTree>
      <p:nvGrpSpPr>
        <p:cNvPr id="1" name=""/>
        <p:cNvGrpSpPr/>
        <p:nvPr/>
      </p:nvGrpSpPr>
      <p:grpSpPr>
        <a:xfrm>
          <a:off x="0" y="0"/>
          <a:ext cx="0" cy="0"/>
          <a:chOff x="0" y="0"/>
          <a:chExt cx="0" cy="0"/>
        </a:xfrm>
      </p:grpSpPr>
      <p:sp>
        <p:nvSpPr>
          <p:cNvPr id="12" name="Platshållare för text 4"/>
          <p:cNvSpPr>
            <a:spLocks noGrp="1"/>
          </p:cNvSpPr>
          <p:nvPr>
            <p:ph type="body" sz="quarter" idx="23" hasCustomPrompt="1"/>
          </p:nvPr>
        </p:nvSpPr>
        <p:spPr>
          <a:xfrm>
            <a:off x="9228062" y="5167264"/>
            <a:ext cx="2449918" cy="1141459"/>
          </a:xfrm>
          <a:prstGeom prst="rect">
            <a:avLst/>
          </a:prstGeom>
        </p:spPr>
        <p:txBody>
          <a:bodyPr>
            <a:normAutofit/>
          </a:bodyPr>
          <a:lstStyle>
            <a:lvl1pPr marL="0" indent="0" algn="ctr">
              <a:lnSpc>
                <a:spcPct val="100000"/>
              </a:lnSpc>
              <a:buNone/>
              <a:defRPr sz="2000">
                <a:solidFill>
                  <a:schemeClr val="tx1"/>
                </a:solidFill>
              </a:defRPr>
            </a:lvl1pPr>
          </a:lstStyle>
          <a:p>
            <a:pPr lvl="0"/>
            <a:r>
              <a:rPr lang="sv-SE" dirty="0"/>
              <a:t>Skriv en bildtext här</a:t>
            </a:r>
          </a:p>
        </p:txBody>
      </p:sp>
      <p:sp>
        <p:nvSpPr>
          <p:cNvPr id="13" name="Platshållare för bild 4"/>
          <p:cNvSpPr>
            <a:spLocks noGrp="1"/>
          </p:cNvSpPr>
          <p:nvPr>
            <p:ph type="pic" sz="quarter" idx="24" hasCustomPrompt="1"/>
          </p:nvPr>
        </p:nvSpPr>
        <p:spPr>
          <a:xfrm>
            <a:off x="9228062" y="1808163"/>
            <a:ext cx="2448000" cy="3130576"/>
          </a:xfrm>
          <a:prstGeom prst="rect">
            <a:avLst/>
          </a:prstGeom>
          <a:noFill/>
        </p:spPr>
        <p:txBody>
          <a:bodyPr lIns="180000" tIns="360000" rIns="180000">
            <a:normAutofit/>
          </a:bodyPr>
          <a:lstStyle>
            <a:lvl1pPr marL="0" marR="0" indent="0" algn="l" defTabSz="900000" rtl="0" eaLnBrk="1" fontAlgn="auto" latinLnBrk="0" hangingPunct="1">
              <a:lnSpc>
                <a:spcPct val="100000"/>
              </a:lnSpc>
              <a:spcBef>
                <a:spcPts val="0"/>
              </a:spcBef>
              <a:spcAft>
                <a:spcPts val="0"/>
              </a:spcAft>
              <a:buClr>
                <a:srgbClr val="F56200"/>
              </a:buClr>
              <a:buSzTx/>
              <a:buFont typeface="Arial" panose="020B0604020202020204" pitchFamily="34" charset="0"/>
              <a:buNone/>
              <a:tabLst>
                <a:tab pos="108000" algn="l"/>
              </a:tabLst>
              <a:defRPr lang="sv-SE" sz="1200" b="1" kern="1200" baseline="0" dirty="0" smtClean="0">
                <a:solidFill>
                  <a:schemeClr val="tx2">
                    <a:lumMod val="75000"/>
                    <a:lumOff val="25000"/>
                  </a:schemeClr>
                </a:solidFill>
                <a:latin typeface="+mj-lt"/>
                <a:ea typeface="+mn-ea"/>
                <a:cs typeface="+mn-cs"/>
              </a:defRPr>
            </a:lvl1pPr>
          </a:lstStyle>
          <a:p>
            <a:r>
              <a:rPr lang="sv-SE" dirty="0"/>
              <a:t>Montera en bild genom att markera bildramen, gå till menyfliken infoga </a:t>
            </a:r>
            <a:br>
              <a:rPr lang="sv-SE" dirty="0"/>
            </a:br>
            <a:r>
              <a:rPr lang="sv-SE" dirty="0"/>
              <a:t>och klicka på ”Infoga bild” i fliken för Bildbank. När du sökt upp och valt bild,  välj upplösningen till vänster i rutans nederkant innan du klickar på infoga bild.</a:t>
            </a:r>
          </a:p>
        </p:txBody>
      </p:sp>
      <p:sp>
        <p:nvSpPr>
          <p:cNvPr id="14" name="Platshållare för text 3"/>
          <p:cNvSpPr>
            <a:spLocks noGrp="1"/>
          </p:cNvSpPr>
          <p:nvPr>
            <p:ph type="body" idx="22" hasCustomPrompt="1"/>
          </p:nvPr>
        </p:nvSpPr>
        <p:spPr>
          <a:xfrm>
            <a:off x="6360004" y="5167265"/>
            <a:ext cx="2448000" cy="1141460"/>
          </a:xfrm>
          <a:prstGeom prst="rect">
            <a:avLst/>
          </a:prstGeom>
        </p:spPr>
        <p:txBody>
          <a:bodyPr lIns="0" tIns="0" rIns="72000" anchor="t">
            <a:normAutofit/>
          </a:bodyPr>
          <a:lstStyle>
            <a:lvl1pPr marL="0" indent="0" algn="ctr">
              <a:lnSpc>
                <a:spcPct val="100000"/>
              </a:lnSpc>
              <a:spcBef>
                <a:spcPts val="0"/>
              </a:spcBef>
              <a:buNone/>
              <a:defRPr sz="20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Skriv en bildtext här</a:t>
            </a:r>
          </a:p>
        </p:txBody>
      </p:sp>
      <p:sp>
        <p:nvSpPr>
          <p:cNvPr id="15" name="Platshållare för bild 3">
            <a:extLst>
              <a:ext uri="{FF2B5EF4-FFF2-40B4-BE49-F238E27FC236}">
                <a16:creationId xmlns:a16="http://schemas.microsoft.com/office/drawing/2014/main" id="{4E60C708-3500-4C5D-BD00-B03A03CDF75A}"/>
              </a:ext>
            </a:extLst>
          </p:cNvPr>
          <p:cNvSpPr>
            <a:spLocks noGrp="1"/>
          </p:cNvSpPr>
          <p:nvPr>
            <p:ph type="pic" sz="quarter" idx="20" hasCustomPrompt="1"/>
          </p:nvPr>
        </p:nvSpPr>
        <p:spPr>
          <a:xfrm>
            <a:off x="6360003" y="1808164"/>
            <a:ext cx="2448000" cy="3130576"/>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180000" tIns="360000" rIns="180000">
            <a:noAutofit/>
          </a:bodyPr>
          <a:lstStyle>
            <a:lvl1pPr marL="0" marR="0" indent="0" algn="l" defTabSz="900000" rtl="0" eaLnBrk="1" fontAlgn="auto" latinLnBrk="0" hangingPunct="1">
              <a:lnSpc>
                <a:spcPct val="100000"/>
              </a:lnSpc>
              <a:spcBef>
                <a:spcPts val="0"/>
              </a:spcBef>
              <a:spcAft>
                <a:spcPts val="0"/>
              </a:spcAft>
              <a:buClr>
                <a:srgbClr val="F56200"/>
              </a:buClr>
              <a:buSzTx/>
              <a:buFont typeface="Arial" panose="020B0604020202020204" pitchFamily="34" charset="0"/>
              <a:buNone/>
              <a:tabLst>
                <a:tab pos="108000" algn="l"/>
              </a:tabLst>
              <a:defRPr lang="sv-SE" sz="1200" b="1" kern="1200" baseline="0" dirty="0" smtClean="0">
                <a:solidFill>
                  <a:schemeClr val="tx2">
                    <a:lumMod val="75000"/>
                    <a:lumOff val="25000"/>
                  </a:schemeClr>
                </a:solidFill>
                <a:latin typeface="+mj-lt"/>
                <a:ea typeface="+mn-ea"/>
                <a:cs typeface="+mn-cs"/>
              </a:defRPr>
            </a:lvl1pPr>
          </a:lstStyle>
          <a:p>
            <a:r>
              <a:rPr lang="sv-SE" dirty="0"/>
              <a:t>Montera en bild genom att markera bildramen, gå till menyfliken infoga </a:t>
            </a:r>
            <a:br>
              <a:rPr lang="sv-SE" dirty="0"/>
            </a:br>
            <a:r>
              <a:rPr lang="sv-SE" dirty="0"/>
              <a:t>och klicka på ”Infoga bild” i fliken för Bildbank. När du sökt upp och valt bild,  välj upplösningen till vänster i rutans nederkant innan du klickar på infoga bild.</a:t>
            </a:r>
          </a:p>
        </p:txBody>
      </p:sp>
      <p:sp>
        <p:nvSpPr>
          <p:cNvPr id="16" name="Platshållare för text 2"/>
          <p:cNvSpPr>
            <a:spLocks noGrp="1"/>
          </p:cNvSpPr>
          <p:nvPr>
            <p:ph type="body" idx="21" hasCustomPrompt="1"/>
          </p:nvPr>
        </p:nvSpPr>
        <p:spPr>
          <a:xfrm>
            <a:off x="3491945" y="5167265"/>
            <a:ext cx="2464717" cy="1141460"/>
          </a:xfrm>
          <a:prstGeom prst="rect">
            <a:avLst/>
          </a:prstGeom>
        </p:spPr>
        <p:txBody>
          <a:bodyPr lIns="0" tIns="0" rIns="72000" anchor="t">
            <a:normAutofit/>
          </a:bodyPr>
          <a:lstStyle>
            <a:lvl1pPr marL="0" indent="0" algn="ctr">
              <a:lnSpc>
                <a:spcPct val="100000"/>
              </a:lnSpc>
              <a:spcBef>
                <a:spcPts val="0"/>
              </a:spcBef>
              <a:buNone/>
              <a:defRPr sz="20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Skriv en bildtext här</a:t>
            </a:r>
          </a:p>
        </p:txBody>
      </p:sp>
      <p:sp>
        <p:nvSpPr>
          <p:cNvPr id="17" name="Platshållare för bild 2">
            <a:extLst>
              <a:ext uri="{FF2B5EF4-FFF2-40B4-BE49-F238E27FC236}">
                <a16:creationId xmlns:a16="http://schemas.microsoft.com/office/drawing/2014/main" id="{4E60C708-3500-4C5D-BD00-B03A03CDF75A}"/>
              </a:ext>
            </a:extLst>
          </p:cNvPr>
          <p:cNvSpPr>
            <a:spLocks noGrp="1"/>
          </p:cNvSpPr>
          <p:nvPr>
            <p:ph type="pic" sz="quarter" idx="17" hasCustomPrompt="1"/>
          </p:nvPr>
        </p:nvSpPr>
        <p:spPr>
          <a:xfrm>
            <a:off x="3491945" y="1808164"/>
            <a:ext cx="2448000" cy="3130576"/>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180000" tIns="360000" rIns="180000">
            <a:noAutofit/>
          </a:bodyPr>
          <a:lstStyle>
            <a:lvl1pPr marL="0" marR="0" indent="0" algn="l" defTabSz="900000" rtl="0" eaLnBrk="1" fontAlgn="auto" latinLnBrk="0" hangingPunct="1">
              <a:lnSpc>
                <a:spcPct val="100000"/>
              </a:lnSpc>
              <a:spcBef>
                <a:spcPts val="0"/>
              </a:spcBef>
              <a:spcAft>
                <a:spcPts val="0"/>
              </a:spcAft>
              <a:buClr>
                <a:srgbClr val="F56200"/>
              </a:buClr>
              <a:buSzTx/>
              <a:buFont typeface="Arial" panose="020B0604020202020204" pitchFamily="34" charset="0"/>
              <a:buNone/>
              <a:tabLst>
                <a:tab pos="108000" algn="l"/>
              </a:tabLst>
              <a:defRPr lang="sv-SE" sz="1200" b="1" kern="1200" baseline="0" dirty="0" smtClean="0">
                <a:solidFill>
                  <a:schemeClr val="tx2">
                    <a:lumMod val="75000"/>
                    <a:lumOff val="25000"/>
                  </a:schemeClr>
                </a:solidFill>
                <a:latin typeface="+mj-lt"/>
                <a:ea typeface="+mn-ea"/>
                <a:cs typeface="+mn-cs"/>
              </a:defRPr>
            </a:lvl1pPr>
          </a:lstStyle>
          <a:p>
            <a:r>
              <a:rPr lang="sv-SE" dirty="0"/>
              <a:t>Montera en bild genom att markera bildramen, gå till menyfliken infoga </a:t>
            </a:r>
            <a:br>
              <a:rPr lang="sv-SE" dirty="0"/>
            </a:br>
            <a:r>
              <a:rPr lang="sv-SE" dirty="0"/>
              <a:t>och klicka på ”Infoga bild” i fliken för Bildbank. När du sökt upp och valt bild,  välj upplösningen till vänster i rutans nederkant innan du klickar på infoga bild.</a:t>
            </a:r>
          </a:p>
        </p:txBody>
      </p:sp>
      <p:sp>
        <p:nvSpPr>
          <p:cNvPr id="18" name="Platshållare för text 1"/>
          <p:cNvSpPr>
            <a:spLocks noGrp="1"/>
          </p:cNvSpPr>
          <p:nvPr>
            <p:ph type="subTitle" idx="1" hasCustomPrompt="1"/>
          </p:nvPr>
        </p:nvSpPr>
        <p:spPr>
          <a:xfrm>
            <a:off x="623888" y="5167264"/>
            <a:ext cx="2447998" cy="1141461"/>
          </a:xfrm>
          <a:prstGeom prst="rect">
            <a:avLst/>
          </a:prstGeom>
        </p:spPr>
        <p:txBody>
          <a:bodyPr anchor="t">
            <a:normAutofit/>
          </a:bodyPr>
          <a:lstStyle>
            <a:lvl1pPr marL="0" indent="0" algn="ctr">
              <a:lnSpc>
                <a:spcPct val="100000"/>
              </a:lnSpc>
              <a:buNone/>
              <a:defRPr sz="20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sv-SE" dirty="0"/>
              <a:t>Skriv en bildtext här</a:t>
            </a:r>
          </a:p>
        </p:txBody>
      </p:sp>
      <p:sp>
        <p:nvSpPr>
          <p:cNvPr id="19"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623886" y="1808163"/>
            <a:ext cx="2448000" cy="3130576"/>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180000" tIns="360000" rIns="180000">
            <a:noAutofit/>
          </a:bodyPr>
          <a:lstStyle>
            <a:lvl1pPr marL="0" indent="0" algn="l">
              <a:buNone/>
              <a:defRPr sz="1200" b="1">
                <a:solidFill>
                  <a:schemeClr val="tx2">
                    <a:lumMod val="75000"/>
                    <a:lumOff val="25000"/>
                  </a:schemeClr>
                </a:solidFill>
                <a:latin typeface="+mj-lt"/>
              </a:defRPr>
            </a:lvl1pPr>
          </a:lstStyle>
          <a:p>
            <a:r>
              <a:rPr lang="sv-SE" dirty="0"/>
              <a:t>Montera en bild genom att markera bildramen, gå till menyfliken infoga </a:t>
            </a:r>
            <a:br>
              <a:rPr lang="sv-SE" dirty="0"/>
            </a:br>
            <a:r>
              <a:rPr lang="sv-SE" dirty="0"/>
              <a:t>och klicka på ”Infoga bild” i fliken för Bildbank.  </a:t>
            </a:r>
          </a:p>
          <a:p>
            <a:r>
              <a:rPr lang="sv-SE" dirty="0"/>
              <a:t>När du sökt upp och valt bild,  välj upplösningen till vänster i rutans nederkant innan du klickar på infoga bild.</a:t>
            </a:r>
          </a:p>
        </p:txBody>
      </p:sp>
      <p:sp>
        <p:nvSpPr>
          <p:cNvPr id="2" name="Rubrik 1"/>
          <p:cNvSpPr>
            <a:spLocks noGrp="1"/>
          </p:cNvSpPr>
          <p:nvPr>
            <p:ph type="title" hasCustomPrompt="1"/>
          </p:nvPr>
        </p:nvSpPr>
        <p:spPr/>
        <p:txBody>
          <a:bodyPr/>
          <a:lstStyle/>
          <a:p>
            <a:r>
              <a:rPr lang="sv-SE" dirty="0"/>
              <a:t>Skriv in en rubrik här</a:t>
            </a:r>
          </a:p>
        </p:txBody>
      </p:sp>
    </p:spTree>
    <p:extLst>
      <p:ext uri="{BB962C8B-B14F-4D97-AF65-F5344CB8AC3E}">
        <p14:creationId xmlns:p14="http://schemas.microsoft.com/office/powerpoint/2010/main" val="39407352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22. 5 bilder med text">
    <p:spTree>
      <p:nvGrpSpPr>
        <p:cNvPr id="1" name=""/>
        <p:cNvGrpSpPr/>
        <p:nvPr/>
      </p:nvGrpSpPr>
      <p:grpSpPr>
        <a:xfrm>
          <a:off x="0" y="0"/>
          <a:ext cx="0" cy="0"/>
          <a:chOff x="0" y="0"/>
          <a:chExt cx="0" cy="0"/>
        </a:xfrm>
      </p:grpSpPr>
      <p:sp>
        <p:nvSpPr>
          <p:cNvPr id="20" name="Platshållare för bild 5"/>
          <p:cNvSpPr>
            <a:spLocks noGrp="1"/>
          </p:cNvSpPr>
          <p:nvPr>
            <p:ph type="pic" sz="quarter" idx="25" hasCustomPrompt="1"/>
          </p:nvPr>
        </p:nvSpPr>
        <p:spPr>
          <a:xfrm>
            <a:off x="9588062" y="1808163"/>
            <a:ext cx="2088000" cy="3727448"/>
          </a:xfrm>
        </p:spPr>
        <p:txBody>
          <a:bodyPr lIns="180000" tIns="360000" rIns="180000">
            <a:normAutofit/>
          </a:bodyPr>
          <a:lstStyle>
            <a:lvl1pPr marL="0" marR="0" indent="0" algn="l" defTabSz="900000" rtl="0" eaLnBrk="1" fontAlgn="auto" latinLnBrk="0" hangingPunct="1">
              <a:lnSpc>
                <a:spcPct val="100000"/>
              </a:lnSpc>
              <a:spcBef>
                <a:spcPts val="0"/>
              </a:spcBef>
              <a:spcAft>
                <a:spcPts val="0"/>
              </a:spcAft>
              <a:buClr>
                <a:srgbClr val="F56200"/>
              </a:buClr>
              <a:buSzTx/>
              <a:buFont typeface="Arial" panose="020B0604020202020204" pitchFamily="34" charset="0"/>
              <a:buNone/>
              <a:tabLst>
                <a:tab pos="108000" algn="l"/>
              </a:tabLst>
              <a:defRPr lang="sv-SE" sz="1200" b="1" kern="1200" baseline="0" dirty="0" smtClean="0">
                <a:solidFill>
                  <a:schemeClr val="tx2">
                    <a:lumMod val="75000"/>
                    <a:lumOff val="25000"/>
                  </a:schemeClr>
                </a:solidFill>
                <a:latin typeface="+mj-lt"/>
                <a:ea typeface="+mn-ea"/>
                <a:cs typeface="+mn-cs"/>
              </a:defRPr>
            </a:lvl1pPr>
          </a:lstStyle>
          <a:p>
            <a:r>
              <a:rPr lang="sv-SE" dirty="0"/>
              <a:t>Montera en bild genom att markera bildramen, gå till menyfliken infoga </a:t>
            </a:r>
            <a:br>
              <a:rPr lang="sv-SE" dirty="0"/>
            </a:br>
            <a:r>
              <a:rPr lang="sv-SE" dirty="0"/>
              <a:t>och klicka på ”Infoga bild” i fliken för Bildbank. När du sökt upp och valt bild,  välj upplösningen till vänster i rutans nederkant innan du klickar på infoga bild.</a:t>
            </a:r>
          </a:p>
        </p:txBody>
      </p:sp>
      <p:sp>
        <p:nvSpPr>
          <p:cNvPr id="21" name="Platshållare för bild 4"/>
          <p:cNvSpPr>
            <a:spLocks noGrp="1"/>
          </p:cNvSpPr>
          <p:nvPr>
            <p:ph type="pic" sz="quarter" idx="24" hasCustomPrompt="1"/>
          </p:nvPr>
        </p:nvSpPr>
        <p:spPr>
          <a:xfrm>
            <a:off x="7347019" y="1808162"/>
            <a:ext cx="2088000" cy="3727449"/>
          </a:xfrm>
          <a:prstGeom prst="rect">
            <a:avLst/>
          </a:prstGeom>
          <a:noFill/>
        </p:spPr>
        <p:txBody>
          <a:bodyPr lIns="180000" tIns="360000" rIns="180000">
            <a:normAutofit/>
          </a:bodyPr>
          <a:lstStyle>
            <a:lvl1pPr marL="0" marR="0" indent="0" algn="l" defTabSz="900000" rtl="0" eaLnBrk="1" fontAlgn="auto" latinLnBrk="0" hangingPunct="1">
              <a:lnSpc>
                <a:spcPct val="100000"/>
              </a:lnSpc>
              <a:spcBef>
                <a:spcPts val="0"/>
              </a:spcBef>
              <a:spcAft>
                <a:spcPts val="0"/>
              </a:spcAft>
              <a:buClr>
                <a:srgbClr val="F56200"/>
              </a:buClr>
              <a:buSzTx/>
              <a:buFont typeface="Arial" panose="020B0604020202020204" pitchFamily="34" charset="0"/>
              <a:buNone/>
              <a:tabLst>
                <a:tab pos="108000" algn="l"/>
              </a:tabLst>
              <a:defRPr lang="sv-SE" sz="1200" b="1" kern="1200" baseline="0" dirty="0" smtClean="0">
                <a:solidFill>
                  <a:schemeClr val="tx2">
                    <a:lumMod val="75000"/>
                    <a:lumOff val="25000"/>
                  </a:schemeClr>
                </a:solidFill>
                <a:latin typeface="+mj-lt"/>
                <a:ea typeface="+mn-ea"/>
                <a:cs typeface="+mn-cs"/>
              </a:defRPr>
            </a:lvl1pPr>
          </a:lstStyle>
          <a:p>
            <a:r>
              <a:rPr lang="sv-SE" dirty="0"/>
              <a:t>Montera en bild genom att markera bildramen, gå till menyfliken infoga </a:t>
            </a:r>
            <a:br>
              <a:rPr lang="sv-SE" dirty="0"/>
            </a:br>
            <a:r>
              <a:rPr lang="sv-SE" dirty="0"/>
              <a:t>och klicka på ”Infoga bild” i fliken för Bildbank. När du sökt upp och valt bild,  välj upplösningen till vänster i rutans nederkant innan du klickar på infoga bild.</a:t>
            </a:r>
          </a:p>
        </p:txBody>
      </p:sp>
      <p:sp>
        <p:nvSpPr>
          <p:cNvPr id="22" name="Platshållare för bild 3">
            <a:extLst>
              <a:ext uri="{FF2B5EF4-FFF2-40B4-BE49-F238E27FC236}">
                <a16:creationId xmlns:a16="http://schemas.microsoft.com/office/drawing/2014/main" id="{4E60C708-3500-4C5D-BD00-B03A03CDF75A}"/>
              </a:ext>
            </a:extLst>
          </p:cNvPr>
          <p:cNvSpPr>
            <a:spLocks noGrp="1"/>
          </p:cNvSpPr>
          <p:nvPr>
            <p:ph type="pic" sz="quarter" idx="20" hasCustomPrompt="1"/>
          </p:nvPr>
        </p:nvSpPr>
        <p:spPr>
          <a:xfrm>
            <a:off x="5105975" y="1808162"/>
            <a:ext cx="2088000" cy="3727449"/>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180000" tIns="360000" rIns="180000">
            <a:noAutofit/>
          </a:bodyPr>
          <a:lstStyle>
            <a:lvl1pPr marL="0" marR="0" indent="0" algn="l" defTabSz="900000" rtl="0" eaLnBrk="1" fontAlgn="auto" latinLnBrk="0" hangingPunct="1">
              <a:lnSpc>
                <a:spcPct val="100000"/>
              </a:lnSpc>
              <a:spcBef>
                <a:spcPts val="0"/>
              </a:spcBef>
              <a:spcAft>
                <a:spcPts val="0"/>
              </a:spcAft>
              <a:buClr>
                <a:srgbClr val="F56200"/>
              </a:buClr>
              <a:buSzTx/>
              <a:buFont typeface="Arial" panose="020B0604020202020204" pitchFamily="34" charset="0"/>
              <a:buNone/>
              <a:tabLst>
                <a:tab pos="108000" algn="l"/>
              </a:tabLst>
              <a:defRPr lang="sv-SE" sz="1200" b="1" kern="1200" baseline="0" dirty="0" smtClean="0">
                <a:solidFill>
                  <a:schemeClr val="tx2">
                    <a:lumMod val="75000"/>
                    <a:lumOff val="25000"/>
                  </a:schemeClr>
                </a:solidFill>
                <a:latin typeface="+mj-lt"/>
                <a:ea typeface="+mn-ea"/>
                <a:cs typeface="+mn-cs"/>
              </a:defRPr>
            </a:lvl1pPr>
          </a:lstStyle>
          <a:p>
            <a:r>
              <a:rPr lang="sv-SE" dirty="0"/>
              <a:t>Montera en bild genom att markera bildramen, gå till menyfliken infoga </a:t>
            </a:r>
            <a:br>
              <a:rPr lang="sv-SE" dirty="0"/>
            </a:br>
            <a:r>
              <a:rPr lang="sv-SE" dirty="0"/>
              <a:t>och klicka på ”Infoga bild” i fliken för Bildbank. När du sökt upp och valt bild,  välj upplösningen till vänster i rutans nederkant innan du klickar på infoga bild.</a:t>
            </a:r>
          </a:p>
        </p:txBody>
      </p:sp>
      <p:sp>
        <p:nvSpPr>
          <p:cNvPr id="23" name="Platshållare för bild 2">
            <a:extLst>
              <a:ext uri="{FF2B5EF4-FFF2-40B4-BE49-F238E27FC236}">
                <a16:creationId xmlns:a16="http://schemas.microsoft.com/office/drawing/2014/main" id="{4E60C708-3500-4C5D-BD00-B03A03CDF75A}"/>
              </a:ext>
            </a:extLst>
          </p:cNvPr>
          <p:cNvSpPr>
            <a:spLocks noGrp="1"/>
          </p:cNvSpPr>
          <p:nvPr>
            <p:ph type="pic" sz="quarter" idx="17" hasCustomPrompt="1"/>
          </p:nvPr>
        </p:nvSpPr>
        <p:spPr>
          <a:xfrm>
            <a:off x="2864931" y="1808162"/>
            <a:ext cx="2088000" cy="3727449"/>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180000" tIns="360000" rIns="180000">
            <a:noAutofit/>
          </a:bodyPr>
          <a:lstStyle>
            <a:lvl1pPr marL="0" marR="0" indent="0" algn="l" defTabSz="900000" rtl="0" eaLnBrk="1" fontAlgn="auto" latinLnBrk="0" hangingPunct="1">
              <a:lnSpc>
                <a:spcPct val="100000"/>
              </a:lnSpc>
              <a:spcBef>
                <a:spcPts val="0"/>
              </a:spcBef>
              <a:spcAft>
                <a:spcPts val="0"/>
              </a:spcAft>
              <a:buClr>
                <a:srgbClr val="F56200"/>
              </a:buClr>
              <a:buSzTx/>
              <a:buFont typeface="Arial" panose="020B0604020202020204" pitchFamily="34" charset="0"/>
              <a:buNone/>
              <a:tabLst>
                <a:tab pos="108000" algn="l"/>
              </a:tabLst>
              <a:defRPr lang="sv-SE" sz="1200" b="1" kern="1200" baseline="0" dirty="0" smtClean="0">
                <a:solidFill>
                  <a:schemeClr val="tx2">
                    <a:lumMod val="75000"/>
                    <a:lumOff val="25000"/>
                  </a:schemeClr>
                </a:solidFill>
                <a:latin typeface="+mj-lt"/>
                <a:ea typeface="+mn-ea"/>
                <a:cs typeface="+mn-cs"/>
              </a:defRPr>
            </a:lvl1pPr>
          </a:lstStyle>
          <a:p>
            <a:r>
              <a:rPr lang="sv-SE" dirty="0"/>
              <a:t>Montera en bild genom att markera bildramen, gå till menyfliken infoga </a:t>
            </a:r>
            <a:br>
              <a:rPr lang="sv-SE" dirty="0"/>
            </a:br>
            <a:r>
              <a:rPr lang="sv-SE" dirty="0"/>
              <a:t>och klicka på ”Infoga bild” i fliken för Bildbank. När du sökt upp och valt bild,  välj upplösningen till vänster i rutans nederkant innan du klickar på infoga bild.</a:t>
            </a:r>
          </a:p>
        </p:txBody>
      </p:sp>
      <p:sp>
        <p:nvSpPr>
          <p:cNvPr id="24"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623887" y="1808162"/>
            <a:ext cx="2088000" cy="3727449"/>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180000" tIns="360000" rIns="180000">
            <a:noAutofit/>
          </a:bodyPr>
          <a:lstStyle>
            <a:lvl1pPr marL="0" indent="0" algn="l">
              <a:buNone/>
              <a:defRPr sz="1200" b="1">
                <a:solidFill>
                  <a:schemeClr val="tx2">
                    <a:lumMod val="75000"/>
                    <a:lumOff val="25000"/>
                  </a:schemeClr>
                </a:solidFill>
                <a:latin typeface="+mj-lt"/>
              </a:defRPr>
            </a:lvl1pPr>
          </a:lstStyle>
          <a:p>
            <a:r>
              <a:rPr lang="sv-SE" dirty="0"/>
              <a:t>Montera en bild genom att markera bildramen, gå till menyfliken infoga </a:t>
            </a:r>
            <a:br>
              <a:rPr lang="sv-SE" dirty="0"/>
            </a:br>
            <a:r>
              <a:rPr lang="sv-SE" dirty="0"/>
              <a:t>och klicka på ”Infoga bild” i fliken för Bildbank.  När du sökt upp och valt bild,  välj upplösningen till vänster i rutans nederkant innan du klickar på infoga bild.</a:t>
            </a:r>
          </a:p>
        </p:txBody>
      </p:sp>
      <p:sp>
        <p:nvSpPr>
          <p:cNvPr id="25" name="Platshållare för text 1"/>
          <p:cNvSpPr>
            <a:spLocks noGrp="1"/>
          </p:cNvSpPr>
          <p:nvPr>
            <p:ph type="subTitle" idx="1" hasCustomPrompt="1"/>
          </p:nvPr>
        </p:nvSpPr>
        <p:spPr>
          <a:xfrm>
            <a:off x="623887" y="5638799"/>
            <a:ext cx="11052176" cy="669926"/>
          </a:xfrm>
          <a:prstGeom prst="rect">
            <a:avLst/>
          </a:prstGeom>
          <a:ln w="6350">
            <a:noFill/>
          </a:ln>
        </p:spPr>
        <p:txBody>
          <a:bodyPr lIns="0" tIns="0" anchor="t">
            <a:normAutofit/>
          </a:bodyPr>
          <a:lstStyle>
            <a:lvl1pPr marL="0" indent="0" algn="l">
              <a:lnSpc>
                <a:spcPct val="100000"/>
              </a:lnSpc>
              <a:buNone/>
              <a:defRPr sz="1600" b="1"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sv-SE" dirty="0"/>
              <a:t>Skriv en bildtext här</a:t>
            </a:r>
          </a:p>
        </p:txBody>
      </p:sp>
      <p:sp>
        <p:nvSpPr>
          <p:cNvPr id="2" name="Rubrik 1"/>
          <p:cNvSpPr>
            <a:spLocks noGrp="1"/>
          </p:cNvSpPr>
          <p:nvPr>
            <p:ph type="title" hasCustomPrompt="1"/>
          </p:nvPr>
        </p:nvSpPr>
        <p:spPr/>
        <p:txBody>
          <a:bodyPr/>
          <a:lstStyle/>
          <a:p>
            <a:r>
              <a:rPr lang="sv-SE" dirty="0"/>
              <a:t>Skriv in en rubrik här</a:t>
            </a:r>
          </a:p>
        </p:txBody>
      </p:sp>
    </p:spTree>
    <p:extLst>
      <p:ext uri="{BB962C8B-B14F-4D97-AF65-F5344CB8AC3E}">
        <p14:creationId xmlns:p14="http://schemas.microsoft.com/office/powerpoint/2010/main" val="27740410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M23. Organisation, tukos med svart text">
    <p:bg>
      <p:bgPr>
        <a:solidFill>
          <a:schemeClr val="bg1"/>
        </a:solidFill>
        <a:effectLst/>
      </p:bgPr>
    </p:bg>
    <p:spTree>
      <p:nvGrpSpPr>
        <p:cNvPr id="1" name=""/>
        <p:cNvGrpSpPr/>
        <p:nvPr/>
      </p:nvGrpSpPr>
      <p:grpSpPr>
        <a:xfrm>
          <a:off x="0" y="0"/>
          <a:ext cx="0" cy="0"/>
          <a:chOff x="0" y="0"/>
          <a:chExt cx="0" cy="0"/>
        </a:xfrm>
      </p:grpSpPr>
      <p:sp>
        <p:nvSpPr>
          <p:cNvPr id="30" name="Bar">
            <a:extLst>
              <a:ext uri="{FF2B5EF4-FFF2-40B4-BE49-F238E27FC236}">
                <a16:creationId xmlns:a16="http://schemas.microsoft.com/office/drawing/2014/main" id="{12423EB2-4A04-427F-BDA3-6FCAC4307B99}"/>
              </a:ext>
            </a:extLst>
          </p:cNvPr>
          <p:cNvSpPr/>
          <p:nvPr/>
        </p:nvSpPr>
        <p:spPr>
          <a:xfrm rot="5400000" flipV="1">
            <a:off x="-3372988" y="3369812"/>
            <a:ext cx="6861175" cy="115200"/>
          </a:xfrm>
          <a:prstGeom prst="rect">
            <a:avLst/>
          </a:pr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7" name="Rektangel 15"/>
          <p:cNvSpPr/>
          <p:nvPr userDrawn="1"/>
        </p:nvSpPr>
        <p:spPr>
          <a:xfrm>
            <a:off x="10895452" y="3110934"/>
            <a:ext cx="72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6" name="Rektangel 14"/>
          <p:cNvSpPr/>
          <p:nvPr userDrawn="1"/>
        </p:nvSpPr>
        <p:spPr>
          <a:xfrm>
            <a:off x="9099716" y="3096976"/>
            <a:ext cx="72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5" name="Rektangel 13"/>
          <p:cNvSpPr/>
          <p:nvPr userDrawn="1"/>
        </p:nvSpPr>
        <p:spPr>
          <a:xfrm>
            <a:off x="7248567" y="3112058"/>
            <a:ext cx="72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4" name="Rektangel 12"/>
          <p:cNvSpPr/>
          <p:nvPr userDrawn="1"/>
        </p:nvSpPr>
        <p:spPr>
          <a:xfrm>
            <a:off x="5418195" y="3131347"/>
            <a:ext cx="72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3" name="Rektangel 11"/>
          <p:cNvSpPr/>
          <p:nvPr userDrawn="1"/>
        </p:nvSpPr>
        <p:spPr>
          <a:xfrm>
            <a:off x="3625922" y="3131347"/>
            <a:ext cx="72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2" name="Rektangel 10"/>
          <p:cNvSpPr/>
          <p:nvPr userDrawn="1"/>
        </p:nvSpPr>
        <p:spPr>
          <a:xfrm>
            <a:off x="1818780" y="3131347"/>
            <a:ext cx="72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9" name="Rektangel 9"/>
          <p:cNvSpPr/>
          <p:nvPr userDrawn="1"/>
        </p:nvSpPr>
        <p:spPr>
          <a:xfrm>
            <a:off x="10901196" y="1689931"/>
            <a:ext cx="72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8" name="Rektangel 8"/>
          <p:cNvSpPr/>
          <p:nvPr userDrawn="1"/>
        </p:nvSpPr>
        <p:spPr>
          <a:xfrm>
            <a:off x="9105460" y="1689931"/>
            <a:ext cx="72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7" name="Rektangel 7"/>
          <p:cNvSpPr/>
          <p:nvPr userDrawn="1"/>
        </p:nvSpPr>
        <p:spPr>
          <a:xfrm>
            <a:off x="7254311" y="1689931"/>
            <a:ext cx="72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6" name="Rektangel 6"/>
          <p:cNvSpPr/>
          <p:nvPr userDrawn="1"/>
        </p:nvSpPr>
        <p:spPr>
          <a:xfrm>
            <a:off x="5423939" y="1689931"/>
            <a:ext cx="72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3" name="Rektangel 5"/>
          <p:cNvSpPr/>
          <p:nvPr userDrawn="1"/>
        </p:nvSpPr>
        <p:spPr>
          <a:xfrm>
            <a:off x="3631666" y="1689931"/>
            <a:ext cx="72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2" name="Rektangel 4"/>
          <p:cNvSpPr/>
          <p:nvPr userDrawn="1"/>
        </p:nvSpPr>
        <p:spPr>
          <a:xfrm>
            <a:off x="1824524" y="1689931"/>
            <a:ext cx="72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9" name="Rektangel 3"/>
          <p:cNvSpPr/>
          <p:nvPr userDrawn="1"/>
        </p:nvSpPr>
        <p:spPr>
          <a:xfrm>
            <a:off x="1827027" y="1666034"/>
            <a:ext cx="9144000" cy="64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8" name="Rektangel 2"/>
          <p:cNvSpPr/>
          <p:nvPr userDrawn="1"/>
        </p:nvSpPr>
        <p:spPr>
          <a:xfrm>
            <a:off x="4147474" y="1241183"/>
            <a:ext cx="1980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1"/>
          <p:cNvSpPr/>
          <p:nvPr userDrawn="1"/>
        </p:nvSpPr>
        <p:spPr>
          <a:xfrm>
            <a:off x="6073713" y="933140"/>
            <a:ext cx="72000" cy="7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70" name="Rak koppling 2"/>
          <p:cNvCxnSpPr/>
          <p:nvPr userDrawn="1"/>
        </p:nvCxnSpPr>
        <p:spPr>
          <a:xfrm flipV="1">
            <a:off x="9097908" y="1277183"/>
            <a:ext cx="1827618" cy="25040"/>
          </a:xfrm>
          <a:prstGeom prst="line">
            <a:avLst/>
          </a:prstGeom>
          <a:ln w="571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Rak koppling 1"/>
          <p:cNvCxnSpPr/>
          <p:nvPr userDrawn="1"/>
        </p:nvCxnSpPr>
        <p:spPr>
          <a:xfrm>
            <a:off x="9126609" y="933140"/>
            <a:ext cx="0" cy="380043"/>
          </a:xfrm>
          <a:prstGeom prst="line">
            <a:avLst/>
          </a:prstGeom>
          <a:ln w="571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3" name="Enheter"/>
          <p:cNvSpPr/>
          <p:nvPr userDrawn="1"/>
        </p:nvSpPr>
        <p:spPr>
          <a:xfrm>
            <a:off x="430924" y="3312978"/>
            <a:ext cx="480911" cy="2995748"/>
          </a:xfrm>
          <a:custGeom>
            <a:avLst/>
            <a:gdLst/>
            <a:ahLst/>
            <a:cxnLst/>
            <a:rect l="l" t="t" r="r" b="b"/>
            <a:pathLst>
              <a:path w="2753995" h="966469">
                <a:moveTo>
                  <a:pt x="0" y="966000"/>
                </a:moveTo>
                <a:lnTo>
                  <a:pt x="2753994" y="966000"/>
                </a:lnTo>
                <a:lnTo>
                  <a:pt x="2753994" y="0"/>
                </a:lnTo>
                <a:lnTo>
                  <a:pt x="0" y="0"/>
                </a:lnTo>
                <a:lnTo>
                  <a:pt x="0" y="966000"/>
                </a:lnTo>
                <a:close/>
              </a:path>
            </a:pathLst>
          </a:custGeom>
          <a:solidFill>
            <a:schemeClr val="bg2">
              <a:lumMod val="25000"/>
              <a:lumOff val="75000"/>
            </a:schemeClr>
          </a:solidFill>
        </p:spPr>
        <p:txBody>
          <a:bodyPr wrap="square" lIns="0" tIns="0" rIns="0" bIns="0" rtlCol="0"/>
          <a:lstStyle/>
          <a:p>
            <a:endParaRPr/>
          </a:p>
        </p:txBody>
      </p:sp>
      <p:sp>
        <p:nvSpPr>
          <p:cNvPr id="50" name="Avdelningar"/>
          <p:cNvSpPr/>
          <p:nvPr userDrawn="1"/>
        </p:nvSpPr>
        <p:spPr>
          <a:xfrm>
            <a:off x="427314" y="1846116"/>
            <a:ext cx="484521" cy="1315576"/>
          </a:xfrm>
          <a:custGeom>
            <a:avLst/>
            <a:gdLst/>
            <a:ahLst/>
            <a:cxnLst/>
            <a:rect l="l" t="t" r="r" b="b"/>
            <a:pathLst>
              <a:path w="2753995" h="966469">
                <a:moveTo>
                  <a:pt x="0" y="966000"/>
                </a:moveTo>
                <a:lnTo>
                  <a:pt x="2753994" y="966000"/>
                </a:lnTo>
                <a:lnTo>
                  <a:pt x="2753994" y="0"/>
                </a:lnTo>
                <a:lnTo>
                  <a:pt x="0" y="0"/>
                </a:lnTo>
                <a:lnTo>
                  <a:pt x="0" y="966000"/>
                </a:lnTo>
                <a:close/>
              </a:path>
            </a:pathLst>
          </a:custGeom>
          <a:solidFill>
            <a:schemeClr val="bg2">
              <a:lumMod val="25000"/>
              <a:lumOff val="75000"/>
            </a:schemeClr>
          </a:solidFill>
        </p:spPr>
        <p:txBody>
          <a:bodyPr wrap="square" lIns="0" tIns="0" rIns="0" bIns="0" rtlCol="0"/>
          <a:lstStyle/>
          <a:p>
            <a:endParaRPr/>
          </a:p>
        </p:txBody>
      </p:sp>
      <p:sp>
        <p:nvSpPr>
          <p:cNvPr id="65" name="Turkos 15"/>
          <p:cNvSpPr/>
          <p:nvPr userDrawn="1"/>
        </p:nvSpPr>
        <p:spPr>
          <a:xfrm>
            <a:off x="10106971" y="3312976"/>
            <a:ext cx="1728000" cy="2995747"/>
          </a:xfrm>
          <a:custGeom>
            <a:avLst/>
            <a:gdLst/>
            <a:ahLst/>
            <a:cxnLst/>
            <a:rect l="l" t="t" r="r" b="b"/>
            <a:pathLst>
              <a:path w="2753995" h="966469">
                <a:moveTo>
                  <a:pt x="0" y="966000"/>
                </a:moveTo>
                <a:lnTo>
                  <a:pt x="2753994" y="966000"/>
                </a:lnTo>
                <a:lnTo>
                  <a:pt x="2753994" y="0"/>
                </a:lnTo>
                <a:lnTo>
                  <a:pt x="0" y="0"/>
                </a:lnTo>
                <a:lnTo>
                  <a:pt x="0" y="966000"/>
                </a:lnTo>
                <a:close/>
              </a:path>
            </a:pathLst>
          </a:custGeom>
          <a:solidFill>
            <a:schemeClr val="accent2"/>
          </a:solidFill>
        </p:spPr>
        <p:txBody>
          <a:bodyPr wrap="square" lIns="0" tIns="0" rIns="0" bIns="0" rtlCol="0"/>
          <a:lstStyle/>
          <a:p>
            <a:endParaRPr/>
          </a:p>
        </p:txBody>
      </p:sp>
      <p:sp>
        <p:nvSpPr>
          <p:cNvPr id="64" name="Turkos 14"/>
          <p:cNvSpPr/>
          <p:nvPr userDrawn="1"/>
        </p:nvSpPr>
        <p:spPr>
          <a:xfrm>
            <a:off x="8283717" y="3319327"/>
            <a:ext cx="1728000" cy="2995747"/>
          </a:xfrm>
          <a:custGeom>
            <a:avLst/>
            <a:gdLst/>
            <a:ahLst/>
            <a:cxnLst/>
            <a:rect l="l" t="t" r="r" b="b"/>
            <a:pathLst>
              <a:path w="2753995" h="966469">
                <a:moveTo>
                  <a:pt x="0" y="966000"/>
                </a:moveTo>
                <a:lnTo>
                  <a:pt x="2753994" y="966000"/>
                </a:lnTo>
                <a:lnTo>
                  <a:pt x="2753994" y="0"/>
                </a:lnTo>
                <a:lnTo>
                  <a:pt x="0" y="0"/>
                </a:lnTo>
                <a:lnTo>
                  <a:pt x="0" y="966000"/>
                </a:lnTo>
                <a:close/>
              </a:path>
            </a:pathLst>
          </a:custGeom>
          <a:solidFill>
            <a:schemeClr val="accent2"/>
          </a:solidFill>
        </p:spPr>
        <p:txBody>
          <a:bodyPr wrap="square" lIns="0" tIns="0" rIns="0" bIns="0" rtlCol="0"/>
          <a:lstStyle/>
          <a:p>
            <a:endParaRPr/>
          </a:p>
        </p:txBody>
      </p:sp>
      <p:sp>
        <p:nvSpPr>
          <p:cNvPr id="57" name="Turkos 13"/>
          <p:cNvSpPr/>
          <p:nvPr userDrawn="1"/>
        </p:nvSpPr>
        <p:spPr>
          <a:xfrm>
            <a:off x="6468163" y="3312977"/>
            <a:ext cx="1728000" cy="2995747"/>
          </a:xfrm>
          <a:custGeom>
            <a:avLst/>
            <a:gdLst/>
            <a:ahLst/>
            <a:cxnLst/>
            <a:rect l="l" t="t" r="r" b="b"/>
            <a:pathLst>
              <a:path w="2753995" h="966469">
                <a:moveTo>
                  <a:pt x="0" y="966000"/>
                </a:moveTo>
                <a:lnTo>
                  <a:pt x="2753994" y="966000"/>
                </a:lnTo>
                <a:lnTo>
                  <a:pt x="2753994" y="0"/>
                </a:lnTo>
                <a:lnTo>
                  <a:pt x="0" y="0"/>
                </a:lnTo>
                <a:lnTo>
                  <a:pt x="0" y="966000"/>
                </a:lnTo>
                <a:close/>
              </a:path>
            </a:pathLst>
          </a:custGeom>
          <a:solidFill>
            <a:schemeClr val="accent2"/>
          </a:solidFill>
        </p:spPr>
        <p:txBody>
          <a:bodyPr wrap="square" lIns="0" tIns="0" rIns="0" bIns="0" rtlCol="0"/>
          <a:lstStyle/>
          <a:p>
            <a:endParaRPr/>
          </a:p>
        </p:txBody>
      </p:sp>
      <p:sp>
        <p:nvSpPr>
          <p:cNvPr id="56" name="Turkos 12"/>
          <p:cNvSpPr/>
          <p:nvPr userDrawn="1"/>
        </p:nvSpPr>
        <p:spPr>
          <a:xfrm>
            <a:off x="4642677" y="3312978"/>
            <a:ext cx="1728000" cy="2995747"/>
          </a:xfrm>
          <a:custGeom>
            <a:avLst/>
            <a:gdLst/>
            <a:ahLst/>
            <a:cxnLst/>
            <a:rect l="l" t="t" r="r" b="b"/>
            <a:pathLst>
              <a:path w="2753995" h="966469">
                <a:moveTo>
                  <a:pt x="0" y="966000"/>
                </a:moveTo>
                <a:lnTo>
                  <a:pt x="2753994" y="966000"/>
                </a:lnTo>
                <a:lnTo>
                  <a:pt x="2753994" y="0"/>
                </a:lnTo>
                <a:lnTo>
                  <a:pt x="0" y="0"/>
                </a:lnTo>
                <a:lnTo>
                  <a:pt x="0" y="966000"/>
                </a:lnTo>
                <a:close/>
              </a:path>
            </a:pathLst>
          </a:custGeom>
          <a:solidFill>
            <a:schemeClr val="accent2"/>
          </a:solidFill>
        </p:spPr>
        <p:txBody>
          <a:bodyPr wrap="square" lIns="0" tIns="0" rIns="0" bIns="0" rtlCol="0"/>
          <a:lstStyle/>
          <a:p>
            <a:endParaRPr/>
          </a:p>
        </p:txBody>
      </p:sp>
      <p:sp>
        <p:nvSpPr>
          <p:cNvPr id="34" name="Turkos 11"/>
          <p:cNvSpPr/>
          <p:nvPr/>
        </p:nvSpPr>
        <p:spPr>
          <a:xfrm>
            <a:off x="2819423" y="1851029"/>
            <a:ext cx="1728000" cy="1326649"/>
          </a:xfrm>
          <a:custGeom>
            <a:avLst/>
            <a:gdLst/>
            <a:ahLst/>
            <a:cxnLst/>
            <a:rect l="l" t="t" r="r" b="b"/>
            <a:pathLst>
              <a:path w="2753995" h="966469">
                <a:moveTo>
                  <a:pt x="0" y="966000"/>
                </a:moveTo>
                <a:lnTo>
                  <a:pt x="2753995" y="966000"/>
                </a:lnTo>
                <a:lnTo>
                  <a:pt x="2753995" y="0"/>
                </a:lnTo>
                <a:lnTo>
                  <a:pt x="0" y="0"/>
                </a:lnTo>
                <a:lnTo>
                  <a:pt x="0" y="966000"/>
                </a:lnTo>
                <a:close/>
              </a:path>
            </a:pathLst>
          </a:custGeom>
          <a:solidFill>
            <a:schemeClr val="accent2"/>
          </a:solidFill>
        </p:spPr>
        <p:txBody>
          <a:bodyPr wrap="square" lIns="0" tIns="0" rIns="0" bIns="0" rtlCol="0"/>
          <a:lstStyle/>
          <a:p>
            <a:endParaRPr/>
          </a:p>
        </p:txBody>
      </p:sp>
      <p:sp>
        <p:nvSpPr>
          <p:cNvPr id="55" name="Turkos 10"/>
          <p:cNvSpPr/>
          <p:nvPr userDrawn="1"/>
        </p:nvSpPr>
        <p:spPr>
          <a:xfrm>
            <a:off x="2819423" y="3312978"/>
            <a:ext cx="1728000" cy="2995747"/>
          </a:xfrm>
          <a:custGeom>
            <a:avLst/>
            <a:gdLst/>
            <a:ahLst/>
            <a:cxnLst/>
            <a:rect l="l" t="t" r="r" b="b"/>
            <a:pathLst>
              <a:path w="2753995" h="966469">
                <a:moveTo>
                  <a:pt x="0" y="966000"/>
                </a:moveTo>
                <a:lnTo>
                  <a:pt x="2753994" y="966000"/>
                </a:lnTo>
                <a:lnTo>
                  <a:pt x="2753994" y="0"/>
                </a:lnTo>
                <a:lnTo>
                  <a:pt x="0" y="0"/>
                </a:lnTo>
                <a:lnTo>
                  <a:pt x="0" y="966000"/>
                </a:lnTo>
                <a:close/>
              </a:path>
            </a:pathLst>
          </a:custGeom>
          <a:solidFill>
            <a:schemeClr val="accent2"/>
          </a:solidFill>
        </p:spPr>
        <p:txBody>
          <a:bodyPr wrap="square" lIns="0" tIns="0" rIns="0" bIns="0" rtlCol="0"/>
          <a:lstStyle/>
          <a:p>
            <a:endParaRPr/>
          </a:p>
        </p:txBody>
      </p:sp>
      <p:sp>
        <p:nvSpPr>
          <p:cNvPr id="54" name="Turkos 9"/>
          <p:cNvSpPr/>
          <p:nvPr userDrawn="1"/>
        </p:nvSpPr>
        <p:spPr>
          <a:xfrm>
            <a:off x="1003364" y="3312978"/>
            <a:ext cx="1728000" cy="2995747"/>
          </a:xfrm>
          <a:custGeom>
            <a:avLst/>
            <a:gdLst/>
            <a:ahLst/>
            <a:cxnLst/>
            <a:rect l="l" t="t" r="r" b="b"/>
            <a:pathLst>
              <a:path w="2753995" h="966469">
                <a:moveTo>
                  <a:pt x="0" y="966000"/>
                </a:moveTo>
                <a:lnTo>
                  <a:pt x="2753994" y="966000"/>
                </a:lnTo>
                <a:lnTo>
                  <a:pt x="2753994" y="0"/>
                </a:lnTo>
                <a:lnTo>
                  <a:pt x="0" y="0"/>
                </a:lnTo>
                <a:lnTo>
                  <a:pt x="0" y="966000"/>
                </a:lnTo>
                <a:close/>
              </a:path>
            </a:pathLst>
          </a:custGeom>
          <a:solidFill>
            <a:schemeClr val="accent2"/>
          </a:solidFill>
        </p:spPr>
        <p:txBody>
          <a:bodyPr wrap="square" lIns="0" tIns="0" rIns="0" bIns="0" rtlCol="0"/>
          <a:lstStyle/>
          <a:p>
            <a:endParaRPr/>
          </a:p>
        </p:txBody>
      </p:sp>
      <p:sp>
        <p:nvSpPr>
          <p:cNvPr id="44" name="Turkos 8"/>
          <p:cNvSpPr/>
          <p:nvPr userDrawn="1"/>
        </p:nvSpPr>
        <p:spPr>
          <a:xfrm>
            <a:off x="10112439" y="1851030"/>
            <a:ext cx="1728000" cy="1310662"/>
          </a:xfrm>
          <a:prstGeom prst="rect">
            <a:avLst/>
          </a:prstGeom>
          <a:solidFill>
            <a:schemeClr val="accent2"/>
          </a:solidFill>
        </p:spPr>
        <p:txBody>
          <a:bodyPr wrap="square" lIns="0" tIns="0" rIns="0" bIns="0" rtlCol="0"/>
          <a:lstStyle/>
          <a:p>
            <a:pPr lvl="0"/>
            <a:endParaRPr lang="sv-SE">
              <a:solidFill>
                <a:schemeClr val="tx1"/>
              </a:solidFill>
            </a:endParaRPr>
          </a:p>
        </p:txBody>
      </p:sp>
      <p:sp>
        <p:nvSpPr>
          <p:cNvPr id="4" name="Turkos 7"/>
          <p:cNvSpPr/>
          <p:nvPr/>
        </p:nvSpPr>
        <p:spPr>
          <a:xfrm>
            <a:off x="8289185" y="1851029"/>
            <a:ext cx="1728000" cy="1310663"/>
          </a:xfrm>
          <a:prstGeom prst="rect">
            <a:avLst/>
          </a:prstGeom>
          <a:solidFill>
            <a:schemeClr val="accent2"/>
          </a:solidFill>
        </p:spPr>
        <p:txBody>
          <a:bodyPr wrap="square" lIns="0" tIns="0" rIns="0" bIns="0" rtlCol="0"/>
          <a:lstStyle/>
          <a:p>
            <a:pPr lvl="0"/>
            <a:endParaRPr lang="sv-SE">
              <a:solidFill>
                <a:schemeClr val="tx1"/>
              </a:solidFill>
            </a:endParaRPr>
          </a:p>
        </p:txBody>
      </p:sp>
      <p:sp>
        <p:nvSpPr>
          <p:cNvPr id="32" name="Turkos 6"/>
          <p:cNvSpPr/>
          <p:nvPr/>
        </p:nvSpPr>
        <p:spPr>
          <a:xfrm>
            <a:off x="6465931" y="1851029"/>
            <a:ext cx="1728000" cy="1310663"/>
          </a:xfrm>
          <a:custGeom>
            <a:avLst/>
            <a:gdLst/>
            <a:ahLst/>
            <a:cxnLst/>
            <a:rect l="l" t="t" r="r" b="b"/>
            <a:pathLst>
              <a:path w="2753995" h="966469">
                <a:moveTo>
                  <a:pt x="0" y="966000"/>
                </a:moveTo>
                <a:lnTo>
                  <a:pt x="2753995" y="966000"/>
                </a:lnTo>
                <a:lnTo>
                  <a:pt x="2753995" y="0"/>
                </a:lnTo>
                <a:lnTo>
                  <a:pt x="0" y="0"/>
                </a:lnTo>
                <a:lnTo>
                  <a:pt x="0" y="966000"/>
                </a:lnTo>
                <a:close/>
              </a:path>
            </a:pathLst>
          </a:custGeom>
          <a:solidFill>
            <a:schemeClr val="accent2"/>
          </a:solidFill>
          <a:ln>
            <a:noFill/>
          </a:ln>
        </p:spPr>
        <p:txBody>
          <a:bodyPr wrap="square" lIns="0" tIns="0" rIns="0" bIns="0" rtlCol="0"/>
          <a:lstStyle/>
          <a:p>
            <a:endParaRPr/>
          </a:p>
        </p:txBody>
      </p:sp>
      <p:sp>
        <p:nvSpPr>
          <p:cNvPr id="33" name="Turkos 5"/>
          <p:cNvSpPr/>
          <p:nvPr/>
        </p:nvSpPr>
        <p:spPr>
          <a:xfrm>
            <a:off x="4642677" y="1851029"/>
            <a:ext cx="1728000" cy="1326649"/>
          </a:xfrm>
          <a:custGeom>
            <a:avLst/>
            <a:gdLst/>
            <a:ahLst/>
            <a:cxnLst/>
            <a:rect l="l" t="t" r="r" b="b"/>
            <a:pathLst>
              <a:path w="2753995" h="966469">
                <a:moveTo>
                  <a:pt x="0" y="966000"/>
                </a:moveTo>
                <a:lnTo>
                  <a:pt x="2753995" y="966000"/>
                </a:lnTo>
                <a:lnTo>
                  <a:pt x="2753995" y="0"/>
                </a:lnTo>
                <a:lnTo>
                  <a:pt x="0" y="0"/>
                </a:lnTo>
                <a:lnTo>
                  <a:pt x="0" y="966000"/>
                </a:lnTo>
                <a:close/>
              </a:path>
            </a:pathLst>
          </a:custGeom>
          <a:solidFill>
            <a:schemeClr val="accent2"/>
          </a:solidFill>
        </p:spPr>
        <p:txBody>
          <a:bodyPr wrap="square" lIns="0" tIns="0" rIns="0" bIns="0" rtlCol="0"/>
          <a:lstStyle/>
          <a:p>
            <a:endParaRPr/>
          </a:p>
        </p:txBody>
      </p:sp>
      <p:sp>
        <p:nvSpPr>
          <p:cNvPr id="35" name="Turkos 3"/>
          <p:cNvSpPr/>
          <p:nvPr userDrawn="1"/>
        </p:nvSpPr>
        <p:spPr>
          <a:xfrm>
            <a:off x="996169" y="1851029"/>
            <a:ext cx="1728000" cy="1326649"/>
          </a:xfrm>
          <a:custGeom>
            <a:avLst/>
            <a:gdLst/>
            <a:ahLst/>
            <a:cxnLst/>
            <a:rect l="l" t="t" r="r" b="b"/>
            <a:pathLst>
              <a:path w="2753995" h="966469">
                <a:moveTo>
                  <a:pt x="0" y="966000"/>
                </a:moveTo>
                <a:lnTo>
                  <a:pt x="2753994" y="966000"/>
                </a:lnTo>
                <a:lnTo>
                  <a:pt x="2753994" y="0"/>
                </a:lnTo>
                <a:lnTo>
                  <a:pt x="0" y="0"/>
                </a:lnTo>
                <a:lnTo>
                  <a:pt x="0" y="966000"/>
                </a:lnTo>
                <a:close/>
              </a:path>
            </a:pathLst>
          </a:custGeom>
          <a:solidFill>
            <a:schemeClr val="accent2"/>
          </a:solidFill>
        </p:spPr>
        <p:txBody>
          <a:bodyPr wrap="square" lIns="0" tIns="0" rIns="0" bIns="0" rtlCol="0"/>
          <a:lstStyle/>
          <a:p>
            <a:endParaRPr/>
          </a:p>
        </p:txBody>
      </p:sp>
      <p:sp>
        <p:nvSpPr>
          <p:cNvPr id="37" name="Turkos 2"/>
          <p:cNvSpPr txBox="1"/>
          <p:nvPr/>
        </p:nvSpPr>
        <p:spPr>
          <a:xfrm>
            <a:off x="430924" y="1007183"/>
            <a:ext cx="3742570" cy="540000"/>
          </a:xfrm>
          <a:prstGeom prst="rect">
            <a:avLst/>
          </a:prstGeom>
          <a:solidFill>
            <a:schemeClr val="accent2"/>
          </a:solidFill>
        </p:spPr>
        <p:txBody>
          <a:bodyPr vert="horz" wrap="square" lIns="0" tIns="156210" rIns="0" bIns="0" rtlCol="0">
            <a:spAutoFit/>
          </a:bodyPr>
          <a:lstStyle/>
          <a:p>
            <a:pPr algn="ctr">
              <a:lnSpc>
                <a:spcPct val="100000"/>
              </a:lnSpc>
              <a:spcBef>
                <a:spcPts val="1230"/>
              </a:spcBef>
            </a:pPr>
            <a:endParaRPr sz="2400" dirty="0">
              <a:latin typeface="+mj-lt"/>
              <a:cs typeface="Calibri" panose="020F0502020204030204" pitchFamily="34" charset="0"/>
            </a:endParaRPr>
          </a:p>
        </p:txBody>
      </p:sp>
      <p:sp>
        <p:nvSpPr>
          <p:cNvPr id="38" name="Turkos 1"/>
          <p:cNvSpPr txBox="1"/>
          <p:nvPr/>
        </p:nvSpPr>
        <p:spPr>
          <a:xfrm>
            <a:off x="423863" y="357140"/>
            <a:ext cx="11371700" cy="576000"/>
          </a:xfrm>
          <a:prstGeom prst="rect">
            <a:avLst/>
          </a:prstGeom>
          <a:solidFill>
            <a:schemeClr val="accent2"/>
          </a:solidFill>
        </p:spPr>
        <p:txBody>
          <a:bodyPr vert="horz" wrap="square" lIns="0" tIns="156210" rIns="0" bIns="0" rtlCol="0">
            <a:spAutoFit/>
          </a:bodyPr>
          <a:lstStyle/>
          <a:p>
            <a:pPr algn="ctr">
              <a:lnSpc>
                <a:spcPct val="100000"/>
              </a:lnSpc>
              <a:spcBef>
                <a:spcPts val="1230"/>
              </a:spcBef>
            </a:pPr>
            <a:endParaRPr sz="2400" dirty="0">
              <a:latin typeface="+mj-lt"/>
              <a:cs typeface="Calibri" panose="020F0502020204030204" pitchFamily="34" charset="0"/>
            </a:endParaRPr>
          </a:p>
        </p:txBody>
      </p:sp>
      <p:sp>
        <p:nvSpPr>
          <p:cNvPr id="36" name="Insynsrådet"/>
          <p:cNvSpPr txBox="1"/>
          <p:nvPr/>
        </p:nvSpPr>
        <p:spPr>
          <a:xfrm>
            <a:off x="9415104" y="1007183"/>
            <a:ext cx="2361862" cy="540000"/>
          </a:xfrm>
          <a:prstGeom prst="rect">
            <a:avLst/>
          </a:prstGeom>
          <a:solidFill>
            <a:schemeClr val="bg2">
              <a:lumMod val="25000"/>
              <a:lumOff val="75000"/>
            </a:schemeClr>
          </a:solidFill>
          <a:ln w="19050">
            <a:solidFill>
              <a:schemeClr val="tx1"/>
            </a:solidFill>
            <a:prstDash val="sysDot"/>
          </a:ln>
        </p:spPr>
        <p:txBody>
          <a:bodyPr vert="horz" wrap="square" lIns="0" tIns="156210" rIns="0" bIns="0" rtlCol="0">
            <a:spAutoFit/>
          </a:bodyPr>
          <a:lstStyle/>
          <a:p>
            <a:pPr marL="1289685">
              <a:lnSpc>
                <a:spcPct val="100000"/>
              </a:lnSpc>
              <a:spcBef>
                <a:spcPts val="1230"/>
              </a:spcBef>
            </a:pPr>
            <a:endParaRPr sz="2400" dirty="0">
              <a:latin typeface="+mj-lt"/>
              <a:cs typeface="Calibri" panose="020F0502020204030204" pitchFamily="34" charset="0"/>
            </a:endParaRPr>
          </a:p>
        </p:txBody>
      </p:sp>
      <p:sp>
        <p:nvSpPr>
          <p:cNvPr id="7" name="Platshållare för enheter"/>
          <p:cNvSpPr>
            <a:spLocks noGrp="1"/>
          </p:cNvSpPr>
          <p:nvPr>
            <p:ph type="body" sz="quarter" idx="38" hasCustomPrompt="1"/>
          </p:nvPr>
        </p:nvSpPr>
        <p:spPr>
          <a:xfrm rot="5400000">
            <a:off x="-135344" y="4235050"/>
            <a:ext cx="1583504" cy="202067"/>
          </a:xfrm>
        </p:spPr>
        <p:txBody>
          <a:bodyPr>
            <a:normAutofit/>
          </a:bodyPr>
          <a:lstStyle>
            <a:lvl1pPr>
              <a:defRPr sz="1200" b="1" baseline="0">
                <a:solidFill>
                  <a:schemeClr val="bg1"/>
                </a:solidFill>
                <a:latin typeface="+mj-lt"/>
              </a:defRPr>
            </a:lvl1pPr>
          </a:lstStyle>
          <a:p>
            <a:pPr lvl="0"/>
            <a:r>
              <a:rPr lang="sv-SE" sz="1200" b="1" dirty="0">
                <a:latin typeface="+mj-lt"/>
              </a:rPr>
              <a:t>Enheter</a:t>
            </a:r>
            <a:endParaRPr lang="sv-SE" dirty="0"/>
          </a:p>
        </p:txBody>
      </p:sp>
      <p:sp>
        <p:nvSpPr>
          <p:cNvPr id="47" name="Platshållare avdelningar"/>
          <p:cNvSpPr>
            <a:spLocks noGrp="1"/>
          </p:cNvSpPr>
          <p:nvPr>
            <p:ph type="body" sz="quarter" idx="39" hasCustomPrompt="1"/>
          </p:nvPr>
        </p:nvSpPr>
        <p:spPr>
          <a:xfrm rot="5400000">
            <a:off x="85217" y="2505453"/>
            <a:ext cx="1142383" cy="202067"/>
          </a:xfrm>
        </p:spPr>
        <p:txBody>
          <a:bodyPr>
            <a:normAutofit/>
          </a:bodyPr>
          <a:lstStyle>
            <a:lvl1pPr>
              <a:defRPr sz="1200" b="1" baseline="0">
                <a:solidFill>
                  <a:schemeClr val="bg1"/>
                </a:solidFill>
                <a:latin typeface="+mj-lt"/>
              </a:defRPr>
            </a:lvl1pPr>
          </a:lstStyle>
          <a:p>
            <a:pPr lvl="0"/>
            <a:r>
              <a:rPr lang="sv-SE" sz="1200" b="1" dirty="0">
                <a:latin typeface="+mj-lt"/>
              </a:rPr>
              <a:t>Avdelningar</a:t>
            </a:r>
            <a:endParaRPr lang="sv-SE" dirty="0"/>
          </a:p>
        </p:txBody>
      </p:sp>
      <p:sp>
        <p:nvSpPr>
          <p:cNvPr id="46" name="Platshållare för text 15"/>
          <p:cNvSpPr>
            <a:spLocks noGrp="1"/>
          </p:cNvSpPr>
          <p:nvPr>
            <p:ph type="body" sz="quarter" idx="37" hasCustomPrompt="1"/>
          </p:nvPr>
        </p:nvSpPr>
        <p:spPr>
          <a:xfrm>
            <a:off x="10211563" y="3470243"/>
            <a:ext cx="1584000" cy="2725222"/>
          </a:xfrm>
          <a:prstGeom prst="rect">
            <a:avLst/>
          </a:prstGeom>
        </p:spPr>
        <p:txBody>
          <a:bodyPr>
            <a:normAutofit/>
          </a:bodyPr>
          <a:lstStyle>
            <a:lvl1pPr marL="144000" indent="-144000">
              <a:spcAft>
                <a:spcPts val="200"/>
              </a:spcAft>
              <a:buClr>
                <a:schemeClr val="bg1"/>
              </a:buClr>
              <a:buSzPct val="75000"/>
              <a:buFont typeface="Arial" panose="020B0604020202020204" pitchFamily="34" charset="0"/>
              <a:buChar char="►"/>
              <a:defRPr sz="1300">
                <a:solidFill>
                  <a:schemeClr val="bg1"/>
                </a:solidFill>
              </a:defRPr>
            </a:lvl1pPr>
          </a:lstStyle>
          <a:p>
            <a:pPr lvl="0"/>
            <a:r>
              <a:rPr lang="sv-SE" dirty="0"/>
              <a:t>Enhet</a:t>
            </a:r>
          </a:p>
        </p:txBody>
      </p:sp>
      <p:sp>
        <p:nvSpPr>
          <p:cNvPr id="29" name="Platshållare för text 14"/>
          <p:cNvSpPr>
            <a:spLocks noGrp="1"/>
          </p:cNvSpPr>
          <p:nvPr>
            <p:ph type="body" sz="quarter" idx="35" hasCustomPrompt="1"/>
          </p:nvPr>
        </p:nvSpPr>
        <p:spPr>
          <a:xfrm>
            <a:off x="8379778" y="3448239"/>
            <a:ext cx="1584000" cy="2725222"/>
          </a:xfrm>
          <a:prstGeom prst="rect">
            <a:avLst/>
          </a:prstGeom>
        </p:spPr>
        <p:txBody>
          <a:bodyPr>
            <a:normAutofit/>
          </a:bodyPr>
          <a:lstStyle>
            <a:lvl1pPr marL="144000" indent="-144000">
              <a:spcAft>
                <a:spcPts val="200"/>
              </a:spcAft>
              <a:buClr>
                <a:schemeClr val="bg1"/>
              </a:buClr>
              <a:buSzPct val="75000"/>
              <a:buFont typeface="Arial" panose="020B0604020202020204" pitchFamily="34" charset="0"/>
              <a:buChar char="►"/>
              <a:defRPr sz="1300">
                <a:solidFill>
                  <a:schemeClr val="bg1"/>
                </a:solidFill>
              </a:defRPr>
            </a:lvl1pPr>
          </a:lstStyle>
          <a:p>
            <a:pPr lvl="0"/>
            <a:r>
              <a:rPr lang="sv-SE" dirty="0"/>
              <a:t>Enhet</a:t>
            </a:r>
          </a:p>
        </p:txBody>
      </p:sp>
      <p:sp>
        <p:nvSpPr>
          <p:cNvPr id="27" name="Platshållare för text 13"/>
          <p:cNvSpPr>
            <a:spLocks noGrp="1"/>
          </p:cNvSpPr>
          <p:nvPr>
            <p:ph type="body" sz="quarter" idx="30" hasCustomPrompt="1"/>
          </p:nvPr>
        </p:nvSpPr>
        <p:spPr>
          <a:xfrm>
            <a:off x="6555717" y="3470243"/>
            <a:ext cx="1584000" cy="2692656"/>
          </a:xfrm>
          <a:prstGeom prst="rect">
            <a:avLst/>
          </a:prstGeom>
        </p:spPr>
        <p:txBody>
          <a:bodyPr>
            <a:normAutofit/>
          </a:bodyPr>
          <a:lstStyle>
            <a:lvl1pPr marL="144000" indent="-144000">
              <a:spcAft>
                <a:spcPts val="200"/>
              </a:spcAft>
              <a:buClr>
                <a:schemeClr val="bg1"/>
              </a:buClr>
              <a:buSzPct val="75000"/>
              <a:buFont typeface="Arial" panose="020B0604020202020204" pitchFamily="34" charset="0"/>
              <a:buChar char="►"/>
              <a:defRPr sz="1300">
                <a:solidFill>
                  <a:schemeClr val="bg1"/>
                </a:solidFill>
              </a:defRPr>
            </a:lvl1pPr>
          </a:lstStyle>
          <a:p>
            <a:pPr lvl="0"/>
            <a:r>
              <a:rPr lang="sv-SE" dirty="0"/>
              <a:t>Enhet</a:t>
            </a:r>
          </a:p>
        </p:txBody>
      </p:sp>
      <p:sp>
        <p:nvSpPr>
          <p:cNvPr id="26" name="Platshållare för text 12"/>
          <p:cNvSpPr>
            <a:spLocks noGrp="1"/>
          </p:cNvSpPr>
          <p:nvPr>
            <p:ph type="body" sz="quarter" idx="29" hasCustomPrompt="1"/>
          </p:nvPr>
        </p:nvSpPr>
        <p:spPr>
          <a:xfrm>
            <a:off x="4731476" y="3470243"/>
            <a:ext cx="1641600" cy="2692656"/>
          </a:xfrm>
          <a:prstGeom prst="rect">
            <a:avLst/>
          </a:prstGeom>
        </p:spPr>
        <p:txBody>
          <a:bodyPr>
            <a:normAutofit/>
          </a:bodyPr>
          <a:lstStyle>
            <a:lvl1pPr marL="144000" indent="-144000">
              <a:spcAft>
                <a:spcPts val="200"/>
              </a:spcAft>
              <a:buClr>
                <a:schemeClr val="bg1"/>
              </a:buClr>
              <a:buSzPct val="75000"/>
              <a:buFont typeface="Arial" panose="020B0604020202020204" pitchFamily="34" charset="0"/>
              <a:buChar char="►"/>
              <a:defRPr sz="1300">
                <a:solidFill>
                  <a:schemeClr val="bg1"/>
                </a:solidFill>
              </a:defRPr>
            </a:lvl1pPr>
          </a:lstStyle>
          <a:p>
            <a:pPr lvl="0"/>
            <a:r>
              <a:rPr lang="sv-SE" dirty="0"/>
              <a:t>Enhet</a:t>
            </a:r>
          </a:p>
        </p:txBody>
      </p:sp>
      <p:sp>
        <p:nvSpPr>
          <p:cNvPr id="25" name="Platshållare för text 11"/>
          <p:cNvSpPr>
            <a:spLocks noGrp="1"/>
          </p:cNvSpPr>
          <p:nvPr>
            <p:ph type="body" sz="quarter" idx="28" hasCustomPrompt="1"/>
          </p:nvPr>
        </p:nvSpPr>
        <p:spPr>
          <a:xfrm>
            <a:off x="2915417" y="3470243"/>
            <a:ext cx="1584000" cy="2692656"/>
          </a:xfrm>
          <a:prstGeom prst="rect">
            <a:avLst/>
          </a:prstGeom>
        </p:spPr>
        <p:txBody>
          <a:bodyPr>
            <a:normAutofit/>
          </a:bodyPr>
          <a:lstStyle>
            <a:lvl1pPr marL="144000" indent="-144000">
              <a:spcAft>
                <a:spcPts val="200"/>
              </a:spcAft>
              <a:buClr>
                <a:schemeClr val="bg1"/>
              </a:buClr>
              <a:buSzPct val="75000"/>
              <a:buFont typeface="Arial" panose="020B0604020202020204" pitchFamily="34" charset="0"/>
              <a:buChar char="►"/>
              <a:defRPr lang="sv-SE" sz="1300" kern="1200" baseline="0" dirty="0">
                <a:solidFill>
                  <a:schemeClr val="bg1"/>
                </a:solidFill>
                <a:latin typeface="+mn-lt"/>
                <a:ea typeface="+mn-ea"/>
                <a:cs typeface="+mn-cs"/>
              </a:defRPr>
            </a:lvl1pPr>
          </a:lstStyle>
          <a:p>
            <a:pPr lvl="0"/>
            <a:r>
              <a:rPr lang="sv-SE" dirty="0"/>
              <a:t>Enhet</a:t>
            </a:r>
          </a:p>
        </p:txBody>
      </p:sp>
      <p:sp>
        <p:nvSpPr>
          <p:cNvPr id="24" name="Platshållare för text 10"/>
          <p:cNvSpPr>
            <a:spLocks noGrp="1"/>
          </p:cNvSpPr>
          <p:nvPr>
            <p:ph type="body" sz="quarter" idx="27" hasCustomPrompt="1"/>
          </p:nvPr>
        </p:nvSpPr>
        <p:spPr>
          <a:xfrm>
            <a:off x="1100260" y="3470243"/>
            <a:ext cx="1584000" cy="2692655"/>
          </a:xfrm>
          <a:prstGeom prst="rect">
            <a:avLst/>
          </a:prstGeom>
        </p:spPr>
        <p:txBody>
          <a:bodyPr>
            <a:normAutofit/>
          </a:bodyPr>
          <a:lstStyle>
            <a:lvl1pPr marL="144000" indent="-144000">
              <a:spcAft>
                <a:spcPts val="200"/>
              </a:spcAft>
              <a:buClr>
                <a:schemeClr val="bg1"/>
              </a:buClr>
              <a:buSzPct val="75000"/>
              <a:buFont typeface="Arial" panose="020B0604020202020204" pitchFamily="34" charset="0"/>
              <a:buChar char="►"/>
              <a:defRPr lang="sv-SE" sz="1300" kern="1200" baseline="0" dirty="0">
                <a:solidFill>
                  <a:schemeClr val="bg1"/>
                </a:solidFill>
                <a:latin typeface="+mn-lt"/>
                <a:ea typeface="+mn-ea"/>
                <a:cs typeface="+mn-cs"/>
              </a:defRPr>
            </a:lvl1pPr>
          </a:lstStyle>
          <a:p>
            <a:pPr lvl="0"/>
            <a:r>
              <a:rPr lang="sv-SE" dirty="0"/>
              <a:t>Enhet</a:t>
            </a:r>
          </a:p>
        </p:txBody>
      </p:sp>
      <p:sp>
        <p:nvSpPr>
          <p:cNvPr id="45" name="Platshållare för text 9"/>
          <p:cNvSpPr>
            <a:spLocks noGrp="1"/>
          </p:cNvSpPr>
          <p:nvPr>
            <p:ph type="body" sz="quarter" idx="36" hasCustomPrompt="1"/>
          </p:nvPr>
        </p:nvSpPr>
        <p:spPr>
          <a:xfrm>
            <a:off x="10211563" y="1979120"/>
            <a:ext cx="1448528" cy="915743"/>
          </a:xfrm>
          <a:prstGeom prst="rect">
            <a:avLst/>
          </a:prstGeom>
        </p:spPr>
        <p:txBody>
          <a:bodyPr>
            <a:normAutofit/>
          </a:bodyPr>
          <a:lstStyle>
            <a:lvl1pPr marL="0" indent="0">
              <a:lnSpc>
                <a:spcPct val="100000"/>
              </a:lnSpc>
              <a:buNone/>
              <a:defRPr sz="1300" b="1">
                <a:solidFill>
                  <a:schemeClr val="bg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v-SE" dirty="0"/>
              <a:t>Avdelning</a:t>
            </a:r>
          </a:p>
        </p:txBody>
      </p:sp>
      <p:sp>
        <p:nvSpPr>
          <p:cNvPr id="28" name="Platshållare för text 8"/>
          <p:cNvSpPr>
            <a:spLocks noGrp="1"/>
          </p:cNvSpPr>
          <p:nvPr>
            <p:ph type="body" sz="quarter" idx="34" hasCustomPrompt="1"/>
          </p:nvPr>
        </p:nvSpPr>
        <p:spPr>
          <a:xfrm>
            <a:off x="8379778" y="1979120"/>
            <a:ext cx="1448528" cy="915743"/>
          </a:xfrm>
          <a:prstGeom prst="rect">
            <a:avLst/>
          </a:prstGeom>
        </p:spPr>
        <p:txBody>
          <a:bodyPr>
            <a:normAutofit/>
          </a:bodyPr>
          <a:lstStyle>
            <a:lvl1pPr marL="0" indent="0">
              <a:lnSpc>
                <a:spcPct val="100000"/>
              </a:lnSpc>
              <a:buNone/>
              <a:defRPr sz="1300" b="1">
                <a:solidFill>
                  <a:schemeClr val="bg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v-SE" dirty="0"/>
              <a:t>Avdelning</a:t>
            </a:r>
          </a:p>
        </p:txBody>
      </p:sp>
      <p:sp>
        <p:nvSpPr>
          <p:cNvPr id="22" name="Platshållare för text 7"/>
          <p:cNvSpPr>
            <a:spLocks noGrp="1"/>
          </p:cNvSpPr>
          <p:nvPr>
            <p:ph type="body" sz="quarter" idx="26" hasCustomPrompt="1"/>
          </p:nvPr>
        </p:nvSpPr>
        <p:spPr>
          <a:xfrm>
            <a:off x="6555717" y="1979120"/>
            <a:ext cx="1448528" cy="923397"/>
          </a:xfrm>
          <a:prstGeom prst="rect">
            <a:avLst/>
          </a:prstGeom>
        </p:spPr>
        <p:txBody>
          <a:bodyPr>
            <a:normAutofit/>
          </a:bodyPr>
          <a:lstStyle>
            <a:lvl1pPr marL="0" indent="0">
              <a:lnSpc>
                <a:spcPct val="100000"/>
              </a:lnSpc>
              <a:buNone/>
              <a:defRPr sz="1300" b="1">
                <a:solidFill>
                  <a:schemeClr val="bg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v-SE" dirty="0"/>
              <a:t>Avdelning</a:t>
            </a:r>
          </a:p>
        </p:txBody>
      </p:sp>
      <p:sp>
        <p:nvSpPr>
          <p:cNvPr id="20" name="Platshållare för text 6"/>
          <p:cNvSpPr>
            <a:spLocks noGrp="1"/>
          </p:cNvSpPr>
          <p:nvPr>
            <p:ph type="body" sz="quarter" idx="25" hasCustomPrompt="1"/>
          </p:nvPr>
        </p:nvSpPr>
        <p:spPr>
          <a:xfrm>
            <a:off x="4735227" y="1979120"/>
            <a:ext cx="1448528" cy="923397"/>
          </a:xfrm>
          <a:prstGeom prst="rect">
            <a:avLst/>
          </a:prstGeom>
        </p:spPr>
        <p:txBody>
          <a:bodyPr bIns="0">
            <a:normAutofit/>
          </a:bodyPr>
          <a:lstStyle>
            <a:lvl1pPr marL="0" indent="0">
              <a:lnSpc>
                <a:spcPct val="100000"/>
              </a:lnSpc>
              <a:buNone/>
              <a:defRPr sz="1300" b="1">
                <a:solidFill>
                  <a:schemeClr val="bg1"/>
                </a:solidFill>
                <a:latin typeface="+mj-lt"/>
              </a:defRPr>
            </a:lvl1pPr>
          </a:lstStyle>
          <a:p>
            <a:pPr lvl="0"/>
            <a:r>
              <a:rPr lang="sv-SE" dirty="0"/>
              <a:t>Avdelning</a:t>
            </a:r>
          </a:p>
        </p:txBody>
      </p:sp>
      <p:sp>
        <p:nvSpPr>
          <p:cNvPr id="18" name="Platshållare för text 5"/>
          <p:cNvSpPr>
            <a:spLocks noGrp="1"/>
          </p:cNvSpPr>
          <p:nvPr>
            <p:ph type="body" sz="quarter" idx="24" hasCustomPrompt="1"/>
          </p:nvPr>
        </p:nvSpPr>
        <p:spPr>
          <a:xfrm>
            <a:off x="2908302" y="1979120"/>
            <a:ext cx="1448528" cy="923397"/>
          </a:xfrm>
          <a:prstGeom prst="rect">
            <a:avLst/>
          </a:prstGeom>
        </p:spPr>
        <p:txBody>
          <a:bodyPr bIns="0">
            <a:normAutofit/>
          </a:bodyPr>
          <a:lstStyle>
            <a:lvl1pPr marL="0" indent="0">
              <a:lnSpc>
                <a:spcPct val="100000"/>
              </a:lnSpc>
              <a:buNone/>
              <a:defRPr sz="1300" b="1">
                <a:solidFill>
                  <a:schemeClr val="bg1"/>
                </a:solidFill>
                <a:latin typeface="+mj-lt"/>
              </a:defRPr>
            </a:lvl1pPr>
          </a:lstStyle>
          <a:p>
            <a:pPr lvl="0"/>
            <a:r>
              <a:rPr lang="sv-SE" dirty="0"/>
              <a:t>Avdelning</a:t>
            </a:r>
          </a:p>
        </p:txBody>
      </p:sp>
      <p:sp>
        <p:nvSpPr>
          <p:cNvPr id="16" name="Platshållare för text 4"/>
          <p:cNvSpPr>
            <a:spLocks noGrp="1"/>
          </p:cNvSpPr>
          <p:nvPr>
            <p:ph type="body" sz="quarter" idx="23" hasCustomPrompt="1"/>
          </p:nvPr>
        </p:nvSpPr>
        <p:spPr>
          <a:xfrm>
            <a:off x="1100260" y="1979120"/>
            <a:ext cx="1448528" cy="933946"/>
          </a:xfrm>
          <a:prstGeom prst="rect">
            <a:avLst/>
          </a:prstGeom>
        </p:spPr>
        <p:txBody>
          <a:bodyPr>
            <a:normAutofit/>
          </a:bodyPr>
          <a:lstStyle>
            <a:lvl1pPr marL="0" indent="0" algn="l">
              <a:lnSpc>
                <a:spcPct val="100000"/>
              </a:lnSpc>
              <a:buNone/>
              <a:defRPr sz="1300" b="1">
                <a:solidFill>
                  <a:schemeClr val="bg1"/>
                </a:solidFill>
                <a:latin typeface="+mj-lt"/>
              </a:defRPr>
            </a:lvl1pPr>
          </a:lstStyle>
          <a:p>
            <a:pPr lvl="0"/>
            <a:r>
              <a:rPr lang="sv-SE" dirty="0"/>
              <a:t>Avdelning</a:t>
            </a:r>
          </a:p>
        </p:txBody>
      </p:sp>
      <p:sp>
        <p:nvSpPr>
          <p:cNvPr id="13" name="Platshållare för text 3"/>
          <p:cNvSpPr>
            <a:spLocks noGrp="1"/>
          </p:cNvSpPr>
          <p:nvPr>
            <p:ph type="body" idx="22" hasCustomPrompt="1"/>
          </p:nvPr>
        </p:nvSpPr>
        <p:spPr>
          <a:xfrm>
            <a:off x="9539169" y="1160166"/>
            <a:ext cx="2096736" cy="355379"/>
          </a:xfrm>
          <a:prstGeom prst="rect">
            <a:avLst/>
          </a:prstGeom>
        </p:spPr>
        <p:txBody>
          <a:bodyPr lIns="0" tIns="0" rIns="72000" anchor="t">
            <a:noAutofit/>
          </a:bodyPr>
          <a:lstStyle>
            <a:lvl1pPr marL="0" indent="0" algn="ctr">
              <a:lnSpc>
                <a:spcPct val="100000"/>
              </a:lnSpc>
              <a:spcBef>
                <a:spcPts val="600"/>
              </a:spcBef>
              <a:buNone/>
              <a:defRPr sz="1600" b="1" baseline="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Insynsrådet</a:t>
            </a:r>
          </a:p>
        </p:txBody>
      </p:sp>
      <p:sp>
        <p:nvSpPr>
          <p:cNvPr id="14" name="Platshållare för text 2"/>
          <p:cNvSpPr>
            <a:spLocks noGrp="1"/>
          </p:cNvSpPr>
          <p:nvPr>
            <p:ph type="body" idx="21" hasCustomPrompt="1"/>
          </p:nvPr>
        </p:nvSpPr>
        <p:spPr>
          <a:xfrm>
            <a:off x="633719" y="1138257"/>
            <a:ext cx="3372694" cy="421018"/>
          </a:xfrm>
          <a:prstGeom prst="rect">
            <a:avLst/>
          </a:prstGeom>
        </p:spPr>
        <p:txBody>
          <a:bodyPr lIns="0" tIns="0" rIns="72000" anchor="t">
            <a:normAutofit/>
          </a:bodyPr>
          <a:lstStyle>
            <a:lvl1pPr marL="0" indent="0" algn="ctr">
              <a:lnSpc>
                <a:spcPct val="100000"/>
              </a:lnSpc>
              <a:spcBef>
                <a:spcPts val="600"/>
              </a:spcBef>
              <a:buNone/>
              <a:defRPr sz="2000" b="1" baseline="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GD Stab</a:t>
            </a:r>
          </a:p>
        </p:txBody>
      </p:sp>
      <p:sp>
        <p:nvSpPr>
          <p:cNvPr id="15" name="Platshållare för text 1"/>
          <p:cNvSpPr>
            <a:spLocks noGrp="1"/>
          </p:cNvSpPr>
          <p:nvPr>
            <p:ph type="subTitle" idx="1" hasCustomPrompt="1"/>
          </p:nvPr>
        </p:nvSpPr>
        <p:spPr>
          <a:xfrm>
            <a:off x="4356830" y="485963"/>
            <a:ext cx="3505766" cy="333941"/>
          </a:xfrm>
          <a:prstGeom prst="rect">
            <a:avLst/>
          </a:prstGeom>
        </p:spPr>
        <p:txBody>
          <a:bodyPr anchor="t">
            <a:noAutofit/>
          </a:bodyPr>
          <a:lstStyle>
            <a:lvl1pPr marL="0" indent="0" algn="ctr">
              <a:lnSpc>
                <a:spcPct val="100000"/>
              </a:lnSpc>
              <a:buNone/>
              <a:defRPr sz="2200" b="1"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sv-SE" dirty="0"/>
              <a:t>Generaldirektör</a:t>
            </a:r>
          </a:p>
        </p:txBody>
      </p:sp>
      <p:sp>
        <p:nvSpPr>
          <p:cNvPr id="2" name="Rubrik 1"/>
          <p:cNvSpPr>
            <a:spLocks noGrp="1"/>
          </p:cNvSpPr>
          <p:nvPr>
            <p:ph type="title"/>
          </p:nvPr>
        </p:nvSpPr>
        <p:spPr>
          <a:xfrm>
            <a:off x="3404790" y="6363401"/>
            <a:ext cx="8390773" cy="333362"/>
          </a:xfrm>
        </p:spPr>
        <p:txBody>
          <a:bodyPr rIns="0">
            <a:normAutofit/>
          </a:bodyPr>
          <a:lstStyle>
            <a:lvl1pPr algn="r">
              <a:defRPr sz="1800">
                <a:solidFill>
                  <a:schemeClr val="tx1"/>
                </a:solidFill>
              </a:defRPr>
            </a:lvl1pPr>
          </a:lstStyle>
          <a:p>
            <a:r>
              <a:rPr lang="sv-SE" dirty="0"/>
              <a:t>Klicka här för att ändra format</a:t>
            </a:r>
          </a:p>
        </p:txBody>
      </p:sp>
      <p:pic>
        <p:nvPicPr>
          <p:cNvPr id="61" name="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14911" y="6439741"/>
            <a:ext cx="1703461" cy="347037"/>
          </a:xfrm>
          <a:prstGeom prst="rect">
            <a:avLst/>
          </a:prstGeom>
        </p:spPr>
      </p:pic>
    </p:spTree>
    <p:extLst>
      <p:ext uri="{BB962C8B-B14F-4D97-AF65-F5344CB8AC3E}">
        <p14:creationId xmlns:p14="http://schemas.microsoft.com/office/powerpoint/2010/main" val="33304112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M24. Organisation, turkos med vit text">
    <p:bg>
      <p:bgPr>
        <a:solidFill>
          <a:schemeClr val="bg1"/>
        </a:solidFill>
        <a:effectLst/>
      </p:bgPr>
    </p:bg>
    <p:spTree>
      <p:nvGrpSpPr>
        <p:cNvPr id="1" name=""/>
        <p:cNvGrpSpPr/>
        <p:nvPr/>
      </p:nvGrpSpPr>
      <p:grpSpPr>
        <a:xfrm>
          <a:off x="0" y="0"/>
          <a:ext cx="0" cy="0"/>
          <a:chOff x="0" y="0"/>
          <a:chExt cx="0" cy="0"/>
        </a:xfrm>
      </p:grpSpPr>
      <p:sp>
        <p:nvSpPr>
          <p:cNvPr id="30" name="Bar">
            <a:extLst>
              <a:ext uri="{FF2B5EF4-FFF2-40B4-BE49-F238E27FC236}">
                <a16:creationId xmlns:a16="http://schemas.microsoft.com/office/drawing/2014/main" id="{12423EB2-4A04-427F-BDA3-6FCAC4307B99}"/>
              </a:ext>
            </a:extLst>
          </p:cNvPr>
          <p:cNvSpPr/>
          <p:nvPr/>
        </p:nvSpPr>
        <p:spPr>
          <a:xfrm rot="5400000" flipV="1">
            <a:off x="-3372988" y="3369812"/>
            <a:ext cx="6861175" cy="115200"/>
          </a:xfrm>
          <a:prstGeom prst="rect">
            <a:avLst/>
          </a:pr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7" name="Rektangel 15"/>
          <p:cNvSpPr/>
          <p:nvPr userDrawn="1"/>
        </p:nvSpPr>
        <p:spPr>
          <a:xfrm>
            <a:off x="10895452" y="3110934"/>
            <a:ext cx="72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6" name="Rektangel 14"/>
          <p:cNvSpPr/>
          <p:nvPr userDrawn="1"/>
        </p:nvSpPr>
        <p:spPr>
          <a:xfrm>
            <a:off x="9099716" y="3096976"/>
            <a:ext cx="72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5" name="Rektangel 13"/>
          <p:cNvSpPr/>
          <p:nvPr userDrawn="1"/>
        </p:nvSpPr>
        <p:spPr>
          <a:xfrm>
            <a:off x="7248567" y="3112058"/>
            <a:ext cx="72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4" name="Rektangel 12"/>
          <p:cNvSpPr/>
          <p:nvPr userDrawn="1"/>
        </p:nvSpPr>
        <p:spPr>
          <a:xfrm>
            <a:off x="5418195" y="3131347"/>
            <a:ext cx="72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3" name="Rektangel 11"/>
          <p:cNvSpPr/>
          <p:nvPr userDrawn="1"/>
        </p:nvSpPr>
        <p:spPr>
          <a:xfrm>
            <a:off x="3625922" y="3131347"/>
            <a:ext cx="72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2" name="Rektangel 10"/>
          <p:cNvSpPr/>
          <p:nvPr userDrawn="1"/>
        </p:nvSpPr>
        <p:spPr>
          <a:xfrm>
            <a:off x="1818780" y="3131347"/>
            <a:ext cx="72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9" name="Rektangel 9"/>
          <p:cNvSpPr/>
          <p:nvPr userDrawn="1"/>
        </p:nvSpPr>
        <p:spPr>
          <a:xfrm>
            <a:off x="10901196" y="1689931"/>
            <a:ext cx="72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8" name="Rektangel 8"/>
          <p:cNvSpPr/>
          <p:nvPr userDrawn="1"/>
        </p:nvSpPr>
        <p:spPr>
          <a:xfrm>
            <a:off x="9105460" y="1689931"/>
            <a:ext cx="72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7" name="Rektangel 7"/>
          <p:cNvSpPr/>
          <p:nvPr userDrawn="1"/>
        </p:nvSpPr>
        <p:spPr>
          <a:xfrm>
            <a:off x="7254311" y="1689931"/>
            <a:ext cx="72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6" name="Rektangel 6"/>
          <p:cNvSpPr/>
          <p:nvPr userDrawn="1"/>
        </p:nvSpPr>
        <p:spPr>
          <a:xfrm>
            <a:off x="5423939" y="1689931"/>
            <a:ext cx="72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3" name="Rektangel 5"/>
          <p:cNvSpPr/>
          <p:nvPr userDrawn="1"/>
        </p:nvSpPr>
        <p:spPr>
          <a:xfrm>
            <a:off x="3631666" y="1689931"/>
            <a:ext cx="72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2" name="Rektangel 4"/>
          <p:cNvSpPr/>
          <p:nvPr userDrawn="1"/>
        </p:nvSpPr>
        <p:spPr>
          <a:xfrm>
            <a:off x="1824524" y="1689931"/>
            <a:ext cx="72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9" name="Rektangel 3"/>
          <p:cNvSpPr/>
          <p:nvPr userDrawn="1"/>
        </p:nvSpPr>
        <p:spPr>
          <a:xfrm>
            <a:off x="1827027" y="1666034"/>
            <a:ext cx="9144000" cy="64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8" name="Rektangel 2"/>
          <p:cNvSpPr/>
          <p:nvPr userDrawn="1"/>
        </p:nvSpPr>
        <p:spPr>
          <a:xfrm>
            <a:off x="4147474" y="1241183"/>
            <a:ext cx="1980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1"/>
          <p:cNvSpPr/>
          <p:nvPr userDrawn="1"/>
        </p:nvSpPr>
        <p:spPr>
          <a:xfrm>
            <a:off x="6073713" y="933140"/>
            <a:ext cx="72000" cy="7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70" name="Rak koppling 2"/>
          <p:cNvCxnSpPr/>
          <p:nvPr userDrawn="1"/>
        </p:nvCxnSpPr>
        <p:spPr>
          <a:xfrm flipV="1">
            <a:off x="9097908" y="1277183"/>
            <a:ext cx="1827618" cy="25040"/>
          </a:xfrm>
          <a:prstGeom prst="line">
            <a:avLst/>
          </a:prstGeom>
          <a:ln w="571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Rak koppling 1"/>
          <p:cNvCxnSpPr/>
          <p:nvPr userDrawn="1"/>
        </p:nvCxnSpPr>
        <p:spPr>
          <a:xfrm>
            <a:off x="9126609" y="933140"/>
            <a:ext cx="0" cy="380043"/>
          </a:xfrm>
          <a:prstGeom prst="line">
            <a:avLst/>
          </a:prstGeom>
          <a:ln w="571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3" name="Enheter"/>
          <p:cNvSpPr/>
          <p:nvPr userDrawn="1"/>
        </p:nvSpPr>
        <p:spPr>
          <a:xfrm>
            <a:off x="430924" y="3312978"/>
            <a:ext cx="480911" cy="2995748"/>
          </a:xfrm>
          <a:custGeom>
            <a:avLst/>
            <a:gdLst/>
            <a:ahLst/>
            <a:cxnLst/>
            <a:rect l="l" t="t" r="r" b="b"/>
            <a:pathLst>
              <a:path w="2753995" h="966469">
                <a:moveTo>
                  <a:pt x="0" y="966000"/>
                </a:moveTo>
                <a:lnTo>
                  <a:pt x="2753994" y="966000"/>
                </a:lnTo>
                <a:lnTo>
                  <a:pt x="2753994" y="0"/>
                </a:lnTo>
                <a:lnTo>
                  <a:pt x="0" y="0"/>
                </a:lnTo>
                <a:lnTo>
                  <a:pt x="0" y="966000"/>
                </a:lnTo>
                <a:close/>
              </a:path>
            </a:pathLst>
          </a:custGeom>
          <a:solidFill>
            <a:schemeClr val="bg1">
              <a:lumMod val="75000"/>
              <a:lumOff val="25000"/>
            </a:schemeClr>
          </a:solidFill>
        </p:spPr>
        <p:txBody>
          <a:bodyPr wrap="square" lIns="0" tIns="0" rIns="0" bIns="0" rtlCol="0"/>
          <a:lstStyle/>
          <a:p>
            <a:endParaRPr/>
          </a:p>
        </p:txBody>
      </p:sp>
      <p:sp>
        <p:nvSpPr>
          <p:cNvPr id="50" name="Avdelningar"/>
          <p:cNvSpPr/>
          <p:nvPr userDrawn="1"/>
        </p:nvSpPr>
        <p:spPr>
          <a:xfrm>
            <a:off x="427314" y="1846116"/>
            <a:ext cx="484521" cy="1315576"/>
          </a:xfrm>
          <a:custGeom>
            <a:avLst/>
            <a:gdLst/>
            <a:ahLst/>
            <a:cxnLst/>
            <a:rect l="l" t="t" r="r" b="b"/>
            <a:pathLst>
              <a:path w="2753995" h="966469">
                <a:moveTo>
                  <a:pt x="0" y="966000"/>
                </a:moveTo>
                <a:lnTo>
                  <a:pt x="2753994" y="966000"/>
                </a:lnTo>
                <a:lnTo>
                  <a:pt x="2753994" y="0"/>
                </a:lnTo>
                <a:lnTo>
                  <a:pt x="0" y="0"/>
                </a:lnTo>
                <a:lnTo>
                  <a:pt x="0" y="966000"/>
                </a:lnTo>
                <a:close/>
              </a:path>
            </a:pathLst>
          </a:custGeom>
          <a:solidFill>
            <a:schemeClr val="bg1">
              <a:lumMod val="75000"/>
              <a:lumOff val="25000"/>
            </a:schemeClr>
          </a:solidFill>
        </p:spPr>
        <p:txBody>
          <a:bodyPr wrap="square" lIns="0" tIns="0" rIns="0" bIns="0" rtlCol="0"/>
          <a:lstStyle/>
          <a:p>
            <a:endParaRPr/>
          </a:p>
        </p:txBody>
      </p:sp>
      <p:sp>
        <p:nvSpPr>
          <p:cNvPr id="65" name="Turkos 15"/>
          <p:cNvSpPr/>
          <p:nvPr userDrawn="1"/>
        </p:nvSpPr>
        <p:spPr>
          <a:xfrm>
            <a:off x="10106971" y="3312976"/>
            <a:ext cx="1728000" cy="2995747"/>
          </a:xfrm>
          <a:custGeom>
            <a:avLst/>
            <a:gdLst/>
            <a:ahLst/>
            <a:cxnLst/>
            <a:rect l="l" t="t" r="r" b="b"/>
            <a:pathLst>
              <a:path w="2753995" h="966469">
                <a:moveTo>
                  <a:pt x="0" y="966000"/>
                </a:moveTo>
                <a:lnTo>
                  <a:pt x="2753994" y="966000"/>
                </a:lnTo>
                <a:lnTo>
                  <a:pt x="2753994" y="0"/>
                </a:lnTo>
                <a:lnTo>
                  <a:pt x="0" y="0"/>
                </a:lnTo>
                <a:lnTo>
                  <a:pt x="0" y="966000"/>
                </a:lnTo>
                <a:close/>
              </a:path>
            </a:pathLst>
          </a:custGeom>
          <a:solidFill>
            <a:schemeClr val="accent2">
              <a:lumMod val="50000"/>
            </a:schemeClr>
          </a:solidFill>
        </p:spPr>
        <p:txBody>
          <a:bodyPr wrap="square" lIns="0" tIns="0" rIns="0" bIns="0" rtlCol="0"/>
          <a:lstStyle/>
          <a:p>
            <a:endParaRPr/>
          </a:p>
        </p:txBody>
      </p:sp>
      <p:sp>
        <p:nvSpPr>
          <p:cNvPr id="64" name="Turkos 14"/>
          <p:cNvSpPr/>
          <p:nvPr userDrawn="1"/>
        </p:nvSpPr>
        <p:spPr>
          <a:xfrm>
            <a:off x="8283717" y="3319327"/>
            <a:ext cx="1728000" cy="2995747"/>
          </a:xfrm>
          <a:custGeom>
            <a:avLst/>
            <a:gdLst/>
            <a:ahLst/>
            <a:cxnLst/>
            <a:rect l="l" t="t" r="r" b="b"/>
            <a:pathLst>
              <a:path w="2753995" h="966469">
                <a:moveTo>
                  <a:pt x="0" y="966000"/>
                </a:moveTo>
                <a:lnTo>
                  <a:pt x="2753994" y="966000"/>
                </a:lnTo>
                <a:lnTo>
                  <a:pt x="2753994" y="0"/>
                </a:lnTo>
                <a:lnTo>
                  <a:pt x="0" y="0"/>
                </a:lnTo>
                <a:lnTo>
                  <a:pt x="0" y="966000"/>
                </a:lnTo>
                <a:close/>
              </a:path>
            </a:pathLst>
          </a:custGeom>
          <a:solidFill>
            <a:schemeClr val="accent2">
              <a:lumMod val="50000"/>
            </a:schemeClr>
          </a:solidFill>
        </p:spPr>
        <p:txBody>
          <a:bodyPr wrap="square" lIns="0" tIns="0" rIns="0" bIns="0" rtlCol="0"/>
          <a:lstStyle/>
          <a:p>
            <a:endParaRPr/>
          </a:p>
        </p:txBody>
      </p:sp>
      <p:sp>
        <p:nvSpPr>
          <p:cNvPr id="57" name="Turkos 13"/>
          <p:cNvSpPr/>
          <p:nvPr userDrawn="1"/>
        </p:nvSpPr>
        <p:spPr>
          <a:xfrm>
            <a:off x="6468163" y="3312977"/>
            <a:ext cx="1728000" cy="2995747"/>
          </a:xfrm>
          <a:custGeom>
            <a:avLst/>
            <a:gdLst/>
            <a:ahLst/>
            <a:cxnLst/>
            <a:rect l="l" t="t" r="r" b="b"/>
            <a:pathLst>
              <a:path w="2753995" h="966469">
                <a:moveTo>
                  <a:pt x="0" y="966000"/>
                </a:moveTo>
                <a:lnTo>
                  <a:pt x="2753994" y="966000"/>
                </a:lnTo>
                <a:lnTo>
                  <a:pt x="2753994" y="0"/>
                </a:lnTo>
                <a:lnTo>
                  <a:pt x="0" y="0"/>
                </a:lnTo>
                <a:lnTo>
                  <a:pt x="0" y="966000"/>
                </a:lnTo>
                <a:close/>
              </a:path>
            </a:pathLst>
          </a:custGeom>
          <a:solidFill>
            <a:schemeClr val="accent2">
              <a:lumMod val="50000"/>
            </a:schemeClr>
          </a:solidFill>
        </p:spPr>
        <p:txBody>
          <a:bodyPr wrap="square" lIns="0" tIns="0" rIns="0" bIns="0" rtlCol="0"/>
          <a:lstStyle/>
          <a:p>
            <a:endParaRPr/>
          </a:p>
        </p:txBody>
      </p:sp>
      <p:sp>
        <p:nvSpPr>
          <p:cNvPr id="56" name="Turkos 12"/>
          <p:cNvSpPr/>
          <p:nvPr userDrawn="1"/>
        </p:nvSpPr>
        <p:spPr>
          <a:xfrm>
            <a:off x="4642677" y="3312978"/>
            <a:ext cx="1728000" cy="2995747"/>
          </a:xfrm>
          <a:custGeom>
            <a:avLst/>
            <a:gdLst/>
            <a:ahLst/>
            <a:cxnLst/>
            <a:rect l="l" t="t" r="r" b="b"/>
            <a:pathLst>
              <a:path w="2753995" h="966469">
                <a:moveTo>
                  <a:pt x="0" y="966000"/>
                </a:moveTo>
                <a:lnTo>
                  <a:pt x="2753994" y="966000"/>
                </a:lnTo>
                <a:lnTo>
                  <a:pt x="2753994" y="0"/>
                </a:lnTo>
                <a:lnTo>
                  <a:pt x="0" y="0"/>
                </a:lnTo>
                <a:lnTo>
                  <a:pt x="0" y="966000"/>
                </a:lnTo>
                <a:close/>
              </a:path>
            </a:pathLst>
          </a:custGeom>
          <a:solidFill>
            <a:schemeClr val="accent2">
              <a:lumMod val="50000"/>
            </a:schemeClr>
          </a:solidFill>
        </p:spPr>
        <p:txBody>
          <a:bodyPr wrap="square" lIns="0" tIns="0" rIns="0" bIns="0" rtlCol="0"/>
          <a:lstStyle/>
          <a:p>
            <a:endParaRPr/>
          </a:p>
        </p:txBody>
      </p:sp>
      <p:sp>
        <p:nvSpPr>
          <p:cNvPr id="34" name="Turkos 11"/>
          <p:cNvSpPr/>
          <p:nvPr/>
        </p:nvSpPr>
        <p:spPr>
          <a:xfrm>
            <a:off x="2819423" y="1851029"/>
            <a:ext cx="1728000" cy="1326649"/>
          </a:xfrm>
          <a:custGeom>
            <a:avLst/>
            <a:gdLst/>
            <a:ahLst/>
            <a:cxnLst/>
            <a:rect l="l" t="t" r="r" b="b"/>
            <a:pathLst>
              <a:path w="2753995" h="966469">
                <a:moveTo>
                  <a:pt x="0" y="966000"/>
                </a:moveTo>
                <a:lnTo>
                  <a:pt x="2753995" y="966000"/>
                </a:lnTo>
                <a:lnTo>
                  <a:pt x="2753995" y="0"/>
                </a:lnTo>
                <a:lnTo>
                  <a:pt x="0" y="0"/>
                </a:lnTo>
                <a:lnTo>
                  <a:pt x="0" y="966000"/>
                </a:lnTo>
                <a:close/>
              </a:path>
            </a:pathLst>
          </a:custGeom>
          <a:solidFill>
            <a:schemeClr val="accent2">
              <a:lumMod val="50000"/>
            </a:schemeClr>
          </a:solidFill>
        </p:spPr>
        <p:txBody>
          <a:bodyPr wrap="square" lIns="0" tIns="0" rIns="0" bIns="0" rtlCol="0"/>
          <a:lstStyle/>
          <a:p>
            <a:endParaRPr/>
          </a:p>
        </p:txBody>
      </p:sp>
      <p:sp>
        <p:nvSpPr>
          <p:cNvPr id="55" name="Turkos 10"/>
          <p:cNvSpPr/>
          <p:nvPr userDrawn="1"/>
        </p:nvSpPr>
        <p:spPr>
          <a:xfrm>
            <a:off x="2819423" y="3312978"/>
            <a:ext cx="1728000" cy="2995747"/>
          </a:xfrm>
          <a:custGeom>
            <a:avLst/>
            <a:gdLst/>
            <a:ahLst/>
            <a:cxnLst/>
            <a:rect l="l" t="t" r="r" b="b"/>
            <a:pathLst>
              <a:path w="2753995" h="966469">
                <a:moveTo>
                  <a:pt x="0" y="966000"/>
                </a:moveTo>
                <a:lnTo>
                  <a:pt x="2753994" y="966000"/>
                </a:lnTo>
                <a:lnTo>
                  <a:pt x="2753994" y="0"/>
                </a:lnTo>
                <a:lnTo>
                  <a:pt x="0" y="0"/>
                </a:lnTo>
                <a:lnTo>
                  <a:pt x="0" y="966000"/>
                </a:lnTo>
                <a:close/>
              </a:path>
            </a:pathLst>
          </a:custGeom>
          <a:solidFill>
            <a:schemeClr val="accent2">
              <a:lumMod val="50000"/>
            </a:schemeClr>
          </a:solidFill>
        </p:spPr>
        <p:txBody>
          <a:bodyPr wrap="square" lIns="0" tIns="0" rIns="0" bIns="0" rtlCol="0"/>
          <a:lstStyle/>
          <a:p>
            <a:endParaRPr/>
          </a:p>
        </p:txBody>
      </p:sp>
      <p:sp>
        <p:nvSpPr>
          <p:cNvPr id="54" name="Turkos 9"/>
          <p:cNvSpPr/>
          <p:nvPr userDrawn="1"/>
        </p:nvSpPr>
        <p:spPr>
          <a:xfrm>
            <a:off x="1003364" y="3312978"/>
            <a:ext cx="1728000" cy="2995747"/>
          </a:xfrm>
          <a:custGeom>
            <a:avLst/>
            <a:gdLst/>
            <a:ahLst/>
            <a:cxnLst/>
            <a:rect l="l" t="t" r="r" b="b"/>
            <a:pathLst>
              <a:path w="2753995" h="966469">
                <a:moveTo>
                  <a:pt x="0" y="966000"/>
                </a:moveTo>
                <a:lnTo>
                  <a:pt x="2753994" y="966000"/>
                </a:lnTo>
                <a:lnTo>
                  <a:pt x="2753994" y="0"/>
                </a:lnTo>
                <a:lnTo>
                  <a:pt x="0" y="0"/>
                </a:lnTo>
                <a:lnTo>
                  <a:pt x="0" y="966000"/>
                </a:lnTo>
                <a:close/>
              </a:path>
            </a:pathLst>
          </a:custGeom>
          <a:solidFill>
            <a:schemeClr val="accent2">
              <a:lumMod val="50000"/>
            </a:schemeClr>
          </a:solidFill>
        </p:spPr>
        <p:txBody>
          <a:bodyPr wrap="square" lIns="0" tIns="0" rIns="0" bIns="0" rtlCol="0"/>
          <a:lstStyle/>
          <a:p>
            <a:endParaRPr/>
          </a:p>
        </p:txBody>
      </p:sp>
      <p:sp>
        <p:nvSpPr>
          <p:cNvPr id="44" name="Turkos 8"/>
          <p:cNvSpPr/>
          <p:nvPr userDrawn="1"/>
        </p:nvSpPr>
        <p:spPr>
          <a:xfrm>
            <a:off x="10112439" y="1851030"/>
            <a:ext cx="1728000" cy="1310662"/>
          </a:xfrm>
          <a:prstGeom prst="rect">
            <a:avLst/>
          </a:prstGeom>
          <a:solidFill>
            <a:schemeClr val="accent2">
              <a:lumMod val="50000"/>
            </a:schemeClr>
          </a:solidFill>
        </p:spPr>
        <p:txBody>
          <a:bodyPr wrap="square" lIns="0" tIns="0" rIns="0" bIns="0" rtlCol="0"/>
          <a:lstStyle/>
          <a:p>
            <a:pPr lvl="0"/>
            <a:endParaRPr lang="sv-SE">
              <a:solidFill>
                <a:schemeClr val="tx1"/>
              </a:solidFill>
            </a:endParaRPr>
          </a:p>
        </p:txBody>
      </p:sp>
      <p:sp>
        <p:nvSpPr>
          <p:cNvPr id="4" name="Turkos 7"/>
          <p:cNvSpPr/>
          <p:nvPr/>
        </p:nvSpPr>
        <p:spPr>
          <a:xfrm>
            <a:off x="8289185" y="1851029"/>
            <a:ext cx="1728000" cy="1310663"/>
          </a:xfrm>
          <a:prstGeom prst="rect">
            <a:avLst/>
          </a:prstGeom>
          <a:solidFill>
            <a:schemeClr val="accent2">
              <a:lumMod val="50000"/>
            </a:schemeClr>
          </a:solidFill>
        </p:spPr>
        <p:txBody>
          <a:bodyPr wrap="square" lIns="0" tIns="0" rIns="0" bIns="0" rtlCol="0"/>
          <a:lstStyle/>
          <a:p>
            <a:pPr lvl="0"/>
            <a:endParaRPr lang="sv-SE">
              <a:solidFill>
                <a:schemeClr val="tx1"/>
              </a:solidFill>
            </a:endParaRPr>
          </a:p>
        </p:txBody>
      </p:sp>
      <p:sp>
        <p:nvSpPr>
          <p:cNvPr id="32" name="Turkos 6"/>
          <p:cNvSpPr/>
          <p:nvPr/>
        </p:nvSpPr>
        <p:spPr>
          <a:xfrm>
            <a:off x="6465931" y="1851029"/>
            <a:ext cx="1728000" cy="1310663"/>
          </a:xfrm>
          <a:custGeom>
            <a:avLst/>
            <a:gdLst/>
            <a:ahLst/>
            <a:cxnLst/>
            <a:rect l="l" t="t" r="r" b="b"/>
            <a:pathLst>
              <a:path w="2753995" h="966469">
                <a:moveTo>
                  <a:pt x="0" y="966000"/>
                </a:moveTo>
                <a:lnTo>
                  <a:pt x="2753995" y="966000"/>
                </a:lnTo>
                <a:lnTo>
                  <a:pt x="2753995" y="0"/>
                </a:lnTo>
                <a:lnTo>
                  <a:pt x="0" y="0"/>
                </a:lnTo>
                <a:lnTo>
                  <a:pt x="0" y="966000"/>
                </a:lnTo>
                <a:close/>
              </a:path>
            </a:pathLst>
          </a:custGeom>
          <a:solidFill>
            <a:schemeClr val="accent2">
              <a:lumMod val="50000"/>
            </a:schemeClr>
          </a:solidFill>
          <a:ln>
            <a:noFill/>
          </a:ln>
        </p:spPr>
        <p:txBody>
          <a:bodyPr wrap="square" lIns="0" tIns="0" rIns="0" bIns="0" rtlCol="0"/>
          <a:lstStyle/>
          <a:p>
            <a:endParaRPr/>
          </a:p>
        </p:txBody>
      </p:sp>
      <p:sp>
        <p:nvSpPr>
          <p:cNvPr id="33" name="Turkos 5"/>
          <p:cNvSpPr/>
          <p:nvPr/>
        </p:nvSpPr>
        <p:spPr>
          <a:xfrm>
            <a:off x="4642677" y="1851029"/>
            <a:ext cx="1728000" cy="1326649"/>
          </a:xfrm>
          <a:custGeom>
            <a:avLst/>
            <a:gdLst/>
            <a:ahLst/>
            <a:cxnLst/>
            <a:rect l="l" t="t" r="r" b="b"/>
            <a:pathLst>
              <a:path w="2753995" h="966469">
                <a:moveTo>
                  <a:pt x="0" y="966000"/>
                </a:moveTo>
                <a:lnTo>
                  <a:pt x="2753995" y="966000"/>
                </a:lnTo>
                <a:lnTo>
                  <a:pt x="2753995" y="0"/>
                </a:lnTo>
                <a:lnTo>
                  <a:pt x="0" y="0"/>
                </a:lnTo>
                <a:lnTo>
                  <a:pt x="0" y="966000"/>
                </a:lnTo>
                <a:close/>
              </a:path>
            </a:pathLst>
          </a:custGeom>
          <a:solidFill>
            <a:schemeClr val="accent2">
              <a:lumMod val="50000"/>
            </a:schemeClr>
          </a:solidFill>
        </p:spPr>
        <p:txBody>
          <a:bodyPr wrap="square" lIns="0" tIns="0" rIns="0" bIns="0" rtlCol="0"/>
          <a:lstStyle/>
          <a:p>
            <a:endParaRPr/>
          </a:p>
        </p:txBody>
      </p:sp>
      <p:sp>
        <p:nvSpPr>
          <p:cNvPr id="35" name="Turkos 3"/>
          <p:cNvSpPr/>
          <p:nvPr userDrawn="1"/>
        </p:nvSpPr>
        <p:spPr>
          <a:xfrm>
            <a:off x="996169" y="1851029"/>
            <a:ext cx="1728000" cy="1326649"/>
          </a:xfrm>
          <a:custGeom>
            <a:avLst/>
            <a:gdLst/>
            <a:ahLst/>
            <a:cxnLst/>
            <a:rect l="l" t="t" r="r" b="b"/>
            <a:pathLst>
              <a:path w="2753995" h="966469">
                <a:moveTo>
                  <a:pt x="0" y="966000"/>
                </a:moveTo>
                <a:lnTo>
                  <a:pt x="2753994" y="966000"/>
                </a:lnTo>
                <a:lnTo>
                  <a:pt x="2753994" y="0"/>
                </a:lnTo>
                <a:lnTo>
                  <a:pt x="0" y="0"/>
                </a:lnTo>
                <a:lnTo>
                  <a:pt x="0" y="966000"/>
                </a:lnTo>
                <a:close/>
              </a:path>
            </a:pathLst>
          </a:custGeom>
          <a:solidFill>
            <a:schemeClr val="accent2">
              <a:lumMod val="50000"/>
            </a:schemeClr>
          </a:solidFill>
        </p:spPr>
        <p:txBody>
          <a:bodyPr wrap="square" lIns="0" tIns="0" rIns="0" bIns="0" rtlCol="0"/>
          <a:lstStyle/>
          <a:p>
            <a:endParaRPr/>
          </a:p>
        </p:txBody>
      </p:sp>
      <p:sp>
        <p:nvSpPr>
          <p:cNvPr id="37" name="Turkos 2"/>
          <p:cNvSpPr txBox="1"/>
          <p:nvPr/>
        </p:nvSpPr>
        <p:spPr>
          <a:xfrm>
            <a:off x="430924" y="1007183"/>
            <a:ext cx="3716550" cy="540000"/>
          </a:xfrm>
          <a:prstGeom prst="rect">
            <a:avLst/>
          </a:prstGeom>
          <a:solidFill>
            <a:schemeClr val="accent2">
              <a:lumMod val="50000"/>
            </a:schemeClr>
          </a:solidFill>
        </p:spPr>
        <p:txBody>
          <a:bodyPr vert="horz" wrap="square" lIns="0" tIns="156210" rIns="0" bIns="0" rtlCol="0">
            <a:spAutoFit/>
          </a:bodyPr>
          <a:lstStyle/>
          <a:p>
            <a:pPr algn="ctr">
              <a:lnSpc>
                <a:spcPct val="100000"/>
              </a:lnSpc>
              <a:spcBef>
                <a:spcPts val="1230"/>
              </a:spcBef>
            </a:pPr>
            <a:endParaRPr sz="2400" dirty="0">
              <a:latin typeface="+mj-lt"/>
              <a:cs typeface="Calibri" panose="020F0502020204030204" pitchFamily="34" charset="0"/>
            </a:endParaRPr>
          </a:p>
        </p:txBody>
      </p:sp>
      <p:sp>
        <p:nvSpPr>
          <p:cNvPr id="38" name="Turkos 1"/>
          <p:cNvSpPr txBox="1"/>
          <p:nvPr/>
        </p:nvSpPr>
        <p:spPr>
          <a:xfrm>
            <a:off x="423863" y="357140"/>
            <a:ext cx="11371700" cy="576000"/>
          </a:xfrm>
          <a:prstGeom prst="rect">
            <a:avLst/>
          </a:prstGeom>
          <a:solidFill>
            <a:schemeClr val="accent2">
              <a:lumMod val="50000"/>
            </a:schemeClr>
          </a:solidFill>
        </p:spPr>
        <p:txBody>
          <a:bodyPr vert="horz" wrap="square" lIns="0" tIns="156210" rIns="0" bIns="0" rtlCol="0">
            <a:spAutoFit/>
          </a:bodyPr>
          <a:lstStyle/>
          <a:p>
            <a:pPr algn="ctr">
              <a:lnSpc>
                <a:spcPct val="100000"/>
              </a:lnSpc>
              <a:spcBef>
                <a:spcPts val="1230"/>
              </a:spcBef>
            </a:pPr>
            <a:endParaRPr sz="2400" dirty="0">
              <a:latin typeface="+mj-lt"/>
              <a:cs typeface="Calibri" panose="020F0502020204030204" pitchFamily="34" charset="0"/>
            </a:endParaRPr>
          </a:p>
        </p:txBody>
      </p:sp>
      <p:sp>
        <p:nvSpPr>
          <p:cNvPr id="36" name="Insynsrådet"/>
          <p:cNvSpPr txBox="1"/>
          <p:nvPr/>
        </p:nvSpPr>
        <p:spPr>
          <a:xfrm>
            <a:off x="9428888" y="1007183"/>
            <a:ext cx="2348077" cy="540000"/>
          </a:xfrm>
          <a:prstGeom prst="rect">
            <a:avLst/>
          </a:prstGeom>
          <a:solidFill>
            <a:schemeClr val="bg1">
              <a:lumMod val="75000"/>
              <a:lumOff val="25000"/>
            </a:schemeClr>
          </a:solidFill>
          <a:ln w="19050">
            <a:solidFill>
              <a:schemeClr val="tx1"/>
            </a:solidFill>
            <a:prstDash val="sysDot"/>
          </a:ln>
        </p:spPr>
        <p:txBody>
          <a:bodyPr vert="horz" wrap="square" lIns="0" tIns="156210" rIns="0" bIns="0" rtlCol="0">
            <a:spAutoFit/>
          </a:bodyPr>
          <a:lstStyle/>
          <a:p>
            <a:pPr marL="1289685">
              <a:lnSpc>
                <a:spcPct val="100000"/>
              </a:lnSpc>
              <a:spcBef>
                <a:spcPts val="1230"/>
              </a:spcBef>
            </a:pPr>
            <a:endParaRPr sz="2400" dirty="0">
              <a:latin typeface="+mj-lt"/>
              <a:cs typeface="Calibri" panose="020F0502020204030204" pitchFamily="34" charset="0"/>
            </a:endParaRPr>
          </a:p>
        </p:txBody>
      </p:sp>
      <p:sp>
        <p:nvSpPr>
          <p:cNvPr id="7" name="Platshållare för enheter"/>
          <p:cNvSpPr>
            <a:spLocks noGrp="1"/>
          </p:cNvSpPr>
          <p:nvPr>
            <p:ph type="body" sz="quarter" idx="38" hasCustomPrompt="1"/>
          </p:nvPr>
        </p:nvSpPr>
        <p:spPr>
          <a:xfrm rot="5400000">
            <a:off x="-135344" y="4235050"/>
            <a:ext cx="1583504" cy="202067"/>
          </a:xfrm>
        </p:spPr>
        <p:txBody>
          <a:bodyPr>
            <a:normAutofit/>
          </a:bodyPr>
          <a:lstStyle>
            <a:lvl1pPr>
              <a:defRPr sz="1200" b="1" baseline="0">
                <a:solidFill>
                  <a:schemeClr val="tx1"/>
                </a:solidFill>
                <a:latin typeface="+mj-lt"/>
              </a:defRPr>
            </a:lvl1pPr>
          </a:lstStyle>
          <a:p>
            <a:pPr lvl="0"/>
            <a:r>
              <a:rPr lang="sv-SE" sz="1200" b="1" dirty="0">
                <a:latin typeface="+mj-lt"/>
              </a:rPr>
              <a:t>Enheter</a:t>
            </a:r>
            <a:endParaRPr lang="sv-SE" dirty="0"/>
          </a:p>
        </p:txBody>
      </p:sp>
      <p:sp>
        <p:nvSpPr>
          <p:cNvPr id="47" name="Platshållare avdelningar"/>
          <p:cNvSpPr>
            <a:spLocks noGrp="1"/>
          </p:cNvSpPr>
          <p:nvPr>
            <p:ph type="body" sz="quarter" idx="39" hasCustomPrompt="1"/>
          </p:nvPr>
        </p:nvSpPr>
        <p:spPr>
          <a:xfrm rot="5400000">
            <a:off x="85217" y="2505453"/>
            <a:ext cx="1142383" cy="202067"/>
          </a:xfrm>
        </p:spPr>
        <p:txBody>
          <a:bodyPr>
            <a:normAutofit/>
          </a:bodyPr>
          <a:lstStyle>
            <a:lvl1pPr>
              <a:defRPr sz="1200" b="1" baseline="0">
                <a:solidFill>
                  <a:schemeClr val="tx1"/>
                </a:solidFill>
                <a:latin typeface="+mj-lt"/>
              </a:defRPr>
            </a:lvl1pPr>
          </a:lstStyle>
          <a:p>
            <a:pPr lvl="0"/>
            <a:r>
              <a:rPr lang="sv-SE" sz="1200" b="1" dirty="0">
                <a:latin typeface="+mj-lt"/>
              </a:rPr>
              <a:t>Avdelningar</a:t>
            </a:r>
            <a:endParaRPr lang="sv-SE" dirty="0"/>
          </a:p>
        </p:txBody>
      </p:sp>
      <p:sp>
        <p:nvSpPr>
          <p:cNvPr id="46" name="Platshållare för text 15"/>
          <p:cNvSpPr>
            <a:spLocks noGrp="1"/>
          </p:cNvSpPr>
          <p:nvPr>
            <p:ph type="body" sz="quarter" idx="37" hasCustomPrompt="1"/>
          </p:nvPr>
        </p:nvSpPr>
        <p:spPr>
          <a:xfrm>
            <a:off x="10211563" y="3470243"/>
            <a:ext cx="1584000" cy="2725222"/>
          </a:xfrm>
          <a:prstGeom prst="rect">
            <a:avLst/>
          </a:prstGeom>
        </p:spPr>
        <p:txBody>
          <a:bodyPr>
            <a:normAutofit/>
          </a:bodyPr>
          <a:lstStyle>
            <a:lvl1pPr marL="144000" indent="-144000">
              <a:spcAft>
                <a:spcPts val="200"/>
              </a:spcAft>
              <a:buClr>
                <a:schemeClr val="tx1"/>
              </a:buClr>
              <a:buSzPct val="75000"/>
              <a:buFont typeface="Arial" panose="020B0604020202020204" pitchFamily="34" charset="0"/>
              <a:buChar char="►"/>
              <a:defRPr sz="1300">
                <a:solidFill>
                  <a:schemeClr val="tx1"/>
                </a:solidFill>
              </a:defRPr>
            </a:lvl1pPr>
          </a:lstStyle>
          <a:p>
            <a:pPr lvl="0"/>
            <a:r>
              <a:rPr lang="sv-SE" dirty="0"/>
              <a:t>Enhet</a:t>
            </a:r>
          </a:p>
        </p:txBody>
      </p:sp>
      <p:sp>
        <p:nvSpPr>
          <p:cNvPr id="29" name="Platshållare för text 14"/>
          <p:cNvSpPr>
            <a:spLocks noGrp="1"/>
          </p:cNvSpPr>
          <p:nvPr>
            <p:ph type="body" sz="quarter" idx="35" hasCustomPrompt="1"/>
          </p:nvPr>
        </p:nvSpPr>
        <p:spPr>
          <a:xfrm>
            <a:off x="8379778" y="3448239"/>
            <a:ext cx="1584000" cy="2725222"/>
          </a:xfrm>
          <a:prstGeom prst="rect">
            <a:avLst/>
          </a:prstGeom>
        </p:spPr>
        <p:txBody>
          <a:bodyPr>
            <a:normAutofit/>
          </a:bodyPr>
          <a:lstStyle>
            <a:lvl1pPr marL="144000" indent="-144000">
              <a:spcAft>
                <a:spcPts val="200"/>
              </a:spcAft>
              <a:buClr>
                <a:schemeClr val="tx1"/>
              </a:buClr>
              <a:buSzPct val="75000"/>
              <a:buFont typeface="Arial" panose="020B0604020202020204" pitchFamily="34" charset="0"/>
              <a:buChar char="►"/>
              <a:defRPr sz="1300">
                <a:solidFill>
                  <a:schemeClr val="tx1"/>
                </a:solidFill>
              </a:defRPr>
            </a:lvl1pPr>
          </a:lstStyle>
          <a:p>
            <a:pPr lvl="0"/>
            <a:r>
              <a:rPr lang="sv-SE" dirty="0"/>
              <a:t>Enhet</a:t>
            </a:r>
          </a:p>
        </p:txBody>
      </p:sp>
      <p:sp>
        <p:nvSpPr>
          <p:cNvPr id="27" name="Platshållare för text 13"/>
          <p:cNvSpPr>
            <a:spLocks noGrp="1"/>
          </p:cNvSpPr>
          <p:nvPr>
            <p:ph type="body" sz="quarter" idx="30" hasCustomPrompt="1"/>
          </p:nvPr>
        </p:nvSpPr>
        <p:spPr>
          <a:xfrm>
            <a:off x="6555717" y="3470243"/>
            <a:ext cx="1584000" cy="2692656"/>
          </a:xfrm>
          <a:prstGeom prst="rect">
            <a:avLst/>
          </a:prstGeom>
        </p:spPr>
        <p:txBody>
          <a:bodyPr>
            <a:normAutofit/>
          </a:bodyPr>
          <a:lstStyle>
            <a:lvl1pPr marL="144000" indent="-144000">
              <a:spcAft>
                <a:spcPts val="200"/>
              </a:spcAft>
              <a:buClr>
                <a:schemeClr val="tx1"/>
              </a:buClr>
              <a:buSzPct val="75000"/>
              <a:buFont typeface="Arial" panose="020B0604020202020204" pitchFamily="34" charset="0"/>
              <a:buChar char="►"/>
              <a:defRPr sz="1300">
                <a:solidFill>
                  <a:schemeClr val="tx1"/>
                </a:solidFill>
              </a:defRPr>
            </a:lvl1pPr>
          </a:lstStyle>
          <a:p>
            <a:pPr lvl="0"/>
            <a:r>
              <a:rPr lang="sv-SE" dirty="0"/>
              <a:t>Enhet</a:t>
            </a:r>
          </a:p>
        </p:txBody>
      </p:sp>
      <p:sp>
        <p:nvSpPr>
          <p:cNvPr id="26" name="Platshållare för text 12"/>
          <p:cNvSpPr>
            <a:spLocks noGrp="1"/>
          </p:cNvSpPr>
          <p:nvPr>
            <p:ph type="body" sz="quarter" idx="29" hasCustomPrompt="1"/>
          </p:nvPr>
        </p:nvSpPr>
        <p:spPr>
          <a:xfrm>
            <a:off x="4731476" y="3470243"/>
            <a:ext cx="1641600" cy="2692656"/>
          </a:xfrm>
          <a:prstGeom prst="rect">
            <a:avLst/>
          </a:prstGeom>
        </p:spPr>
        <p:txBody>
          <a:bodyPr>
            <a:normAutofit/>
          </a:bodyPr>
          <a:lstStyle>
            <a:lvl1pPr marL="144000" indent="-144000">
              <a:spcAft>
                <a:spcPts val="200"/>
              </a:spcAft>
              <a:buClr>
                <a:schemeClr val="tx1"/>
              </a:buClr>
              <a:buSzPct val="75000"/>
              <a:buFont typeface="Arial" panose="020B0604020202020204" pitchFamily="34" charset="0"/>
              <a:buChar char="►"/>
              <a:defRPr sz="1300">
                <a:solidFill>
                  <a:schemeClr val="tx1"/>
                </a:solidFill>
              </a:defRPr>
            </a:lvl1pPr>
          </a:lstStyle>
          <a:p>
            <a:pPr lvl="0"/>
            <a:r>
              <a:rPr lang="sv-SE" dirty="0"/>
              <a:t>Enhet</a:t>
            </a:r>
          </a:p>
        </p:txBody>
      </p:sp>
      <p:sp>
        <p:nvSpPr>
          <p:cNvPr id="25" name="Platshållare för text 11"/>
          <p:cNvSpPr>
            <a:spLocks noGrp="1"/>
          </p:cNvSpPr>
          <p:nvPr>
            <p:ph type="body" sz="quarter" idx="28" hasCustomPrompt="1"/>
          </p:nvPr>
        </p:nvSpPr>
        <p:spPr>
          <a:xfrm>
            <a:off x="2915417" y="3470243"/>
            <a:ext cx="1584000" cy="2692656"/>
          </a:xfrm>
          <a:prstGeom prst="rect">
            <a:avLst/>
          </a:prstGeom>
        </p:spPr>
        <p:txBody>
          <a:bodyPr>
            <a:normAutofit/>
          </a:bodyPr>
          <a:lstStyle>
            <a:lvl1pPr marL="144000" indent="-144000">
              <a:spcAft>
                <a:spcPts val="200"/>
              </a:spcAft>
              <a:buClr>
                <a:schemeClr val="tx1"/>
              </a:buClr>
              <a:buSzPct val="75000"/>
              <a:buFont typeface="Arial" panose="020B0604020202020204" pitchFamily="34" charset="0"/>
              <a:buChar char="►"/>
              <a:defRPr lang="sv-SE" sz="1300" kern="1200" baseline="0" dirty="0">
                <a:solidFill>
                  <a:schemeClr val="tx1"/>
                </a:solidFill>
                <a:latin typeface="+mn-lt"/>
                <a:ea typeface="+mn-ea"/>
                <a:cs typeface="+mn-cs"/>
              </a:defRPr>
            </a:lvl1pPr>
          </a:lstStyle>
          <a:p>
            <a:pPr lvl="0"/>
            <a:r>
              <a:rPr lang="sv-SE" dirty="0"/>
              <a:t>Enhet</a:t>
            </a:r>
          </a:p>
        </p:txBody>
      </p:sp>
      <p:sp>
        <p:nvSpPr>
          <p:cNvPr id="24" name="Platshållare för text 10"/>
          <p:cNvSpPr>
            <a:spLocks noGrp="1"/>
          </p:cNvSpPr>
          <p:nvPr>
            <p:ph type="body" sz="quarter" idx="27" hasCustomPrompt="1"/>
          </p:nvPr>
        </p:nvSpPr>
        <p:spPr>
          <a:xfrm>
            <a:off x="1100260" y="3470243"/>
            <a:ext cx="1584000" cy="2692655"/>
          </a:xfrm>
          <a:prstGeom prst="rect">
            <a:avLst/>
          </a:prstGeom>
        </p:spPr>
        <p:txBody>
          <a:bodyPr>
            <a:normAutofit/>
          </a:bodyPr>
          <a:lstStyle>
            <a:lvl1pPr marL="144000" indent="-144000">
              <a:spcAft>
                <a:spcPts val="200"/>
              </a:spcAft>
              <a:buClr>
                <a:schemeClr val="tx1"/>
              </a:buClr>
              <a:buSzPct val="75000"/>
              <a:buFont typeface="Arial" panose="020B0604020202020204" pitchFamily="34" charset="0"/>
              <a:buChar char="►"/>
              <a:defRPr lang="sv-SE" sz="1300" kern="1200" baseline="0" dirty="0">
                <a:solidFill>
                  <a:schemeClr val="tx1"/>
                </a:solidFill>
                <a:latin typeface="+mn-lt"/>
                <a:ea typeface="+mn-ea"/>
                <a:cs typeface="+mn-cs"/>
              </a:defRPr>
            </a:lvl1pPr>
          </a:lstStyle>
          <a:p>
            <a:pPr lvl="0"/>
            <a:r>
              <a:rPr lang="sv-SE" dirty="0"/>
              <a:t>Enhet</a:t>
            </a:r>
          </a:p>
        </p:txBody>
      </p:sp>
      <p:sp>
        <p:nvSpPr>
          <p:cNvPr id="45" name="Platshållare för text 9"/>
          <p:cNvSpPr>
            <a:spLocks noGrp="1"/>
          </p:cNvSpPr>
          <p:nvPr>
            <p:ph type="body" sz="quarter" idx="36" hasCustomPrompt="1"/>
          </p:nvPr>
        </p:nvSpPr>
        <p:spPr>
          <a:xfrm>
            <a:off x="10211563" y="1979120"/>
            <a:ext cx="1448528" cy="915743"/>
          </a:xfrm>
          <a:prstGeom prst="rect">
            <a:avLst/>
          </a:prstGeom>
        </p:spPr>
        <p:txBody>
          <a:bodyPr>
            <a:normAutofit/>
          </a:bodyPr>
          <a:lstStyle>
            <a:lvl1pPr marL="0" indent="0">
              <a:lnSpc>
                <a:spcPct val="100000"/>
              </a:lnSpc>
              <a:buNone/>
              <a:defRPr sz="1300" b="1">
                <a:solidFill>
                  <a:schemeClr val="tx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v-SE" dirty="0"/>
              <a:t>Avdelning</a:t>
            </a:r>
          </a:p>
        </p:txBody>
      </p:sp>
      <p:sp>
        <p:nvSpPr>
          <p:cNvPr id="28" name="Platshållare för text 8"/>
          <p:cNvSpPr>
            <a:spLocks noGrp="1"/>
          </p:cNvSpPr>
          <p:nvPr>
            <p:ph type="body" sz="quarter" idx="34" hasCustomPrompt="1"/>
          </p:nvPr>
        </p:nvSpPr>
        <p:spPr>
          <a:xfrm>
            <a:off x="8379778" y="1979120"/>
            <a:ext cx="1448528" cy="915743"/>
          </a:xfrm>
          <a:prstGeom prst="rect">
            <a:avLst/>
          </a:prstGeom>
        </p:spPr>
        <p:txBody>
          <a:bodyPr>
            <a:normAutofit/>
          </a:bodyPr>
          <a:lstStyle>
            <a:lvl1pPr marL="0" indent="0">
              <a:lnSpc>
                <a:spcPct val="100000"/>
              </a:lnSpc>
              <a:buNone/>
              <a:defRPr sz="1300" b="1">
                <a:solidFill>
                  <a:schemeClr val="tx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v-SE" dirty="0"/>
              <a:t>Avdelning</a:t>
            </a:r>
          </a:p>
        </p:txBody>
      </p:sp>
      <p:sp>
        <p:nvSpPr>
          <p:cNvPr id="22" name="Platshållare för text 7"/>
          <p:cNvSpPr>
            <a:spLocks noGrp="1"/>
          </p:cNvSpPr>
          <p:nvPr>
            <p:ph type="body" sz="quarter" idx="26" hasCustomPrompt="1"/>
          </p:nvPr>
        </p:nvSpPr>
        <p:spPr>
          <a:xfrm>
            <a:off x="6555717" y="1979120"/>
            <a:ext cx="1448528" cy="923397"/>
          </a:xfrm>
          <a:prstGeom prst="rect">
            <a:avLst/>
          </a:prstGeom>
        </p:spPr>
        <p:txBody>
          <a:bodyPr>
            <a:normAutofit/>
          </a:bodyPr>
          <a:lstStyle>
            <a:lvl1pPr marL="0" indent="0">
              <a:lnSpc>
                <a:spcPct val="100000"/>
              </a:lnSpc>
              <a:buNone/>
              <a:defRPr sz="1300" b="1">
                <a:solidFill>
                  <a:schemeClr val="tx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v-SE" dirty="0"/>
              <a:t>Avdelning</a:t>
            </a:r>
          </a:p>
        </p:txBody>
      </p:sp>
      <p:sp>
        <p:nvSpPr>
          <p:cNvPr id="20" name="Platshållare för text 6"/>
          <p:cNvSpPr>
            <a:spLocks noGrp="1"/>
          </p:cNvSpPr>
          <p:nvPr>
            <p:ph type="body" sz="quarter" idx="25" hasCustomPrompt="1"/>
          </p:nvPr>
        </p:nvSpPr>
        <p:spPr>
          <a:xfrm>
            <a:off x="4735227" y="1979120"/>
            <a:ext cx="1448528" cy="923397"/>
          </a:xfrm>
          <a:prstGeom prst="rect">
            <a:avLst/>
          </a:prstGeom>
        </p:spPr>
        <p:txBody>
          <a:bodyPr bIns="0">
            <a:normAutofit/>
          </a:bodyPr>
          <a:lstStyle>
            <a:lvl1pPr marL="0" indent="0">
              <a:lnSpc>
                <a:spcPct val="100000"/>
              </a:lnSpc>
              <a:buNone/>
              <a:defRPr sz="1300" b="1">
                <a:solidFill>
                  <a:schemeClr val="tx1"/>
                </a:solidFill>
                <a:latin typeface="+mj-lt"/>
              </a:defRPr>
            </a:lvl1pPr>
          </a:lstStyle>
          <a:p>
            <a:pPr lvl="0"/>
            <a:r>
              <a:rPr lang="sv-SE" dirty="0"/>
              <a:t>Avdelning</a:t>
            </a:r>
          </a:p>
        </p:txBody>
      </p:sp>
      <p:sp>
        <p:nvSpPr>
          <p:cNvPr id="18" name="Platshållare för text 5"/>
          <p:cNvSpPr>
            <a:spLocks noGrp="1"/>
          </p:cNvSpPr>
          <p:nvPr>
            <p:ph type="body" sz="quarter" idx="24" hasCustomPrompt="1"/>
          </p:nvPr>
        </p:nvSpPr>
        <p:spPr>
          <a:xfrm>
            <a:off x="2908302" y="1979120"/>
            <a:ext cx="1448528" cy="923397"/>
          </a:xfrm>
          <a:prstGeom prst="rect">
            <a:avLst/>
          </a:prstGeom>
        </p:spPr>
        <p:txBody>
          <a:bodyPr bIns="0">
            <a:normAutofit/>
          </a:bodyPr>
          <a:lstStyle>
            <a:lvl1pPr marL="0" indent="0">
              <a:lnSpc>
                <a:spcPct val="100000"/>
              </a:lnSpc>
              <a:buNone/>
              <a:defRPr sz="1300" b="1">
                <a:solidFill>
                  <a:schemeClr val="tx1"/>
                </a:solidFill>
                <a:latin typeface="+mj-lt"/>
              </a:defRPr>
            </a:lvl1pPr>
          </a:lstStyle>
          <a:p>
            <a:pPr lvl="0"/>
            <a:r>
              <a:rPr lang="sv-SE" dirty="0"/>
              <a:t>Avdelning</a:t>
            </a:r>
          </a:p>
        </p:txBody>
      </p:sp>
      <p:sp>
        <p:nvSpPr>
          <p:cNvPr id="16" name="Platshållare för text 4"/>
          <p:cNvSpPr>
            <a:spLocks noGrp="1"/>
          </p:cNvSpPr>
          <p:nvPr>
            <p:ph type="body" sz="quarter" idx="23" hasCustomPrompt="1"/>
          </p:nvPr>
        </p:nvSpPr>
        <p:spPr>
          <a:xfrm>
            <a:off x="1100260" y="1979120"/>
            <a:ext cx="1448528" cy="933946"/>
          </a:xfrm>
          <a:prstGeom prst="rect">
            <a:avLst/>
          </a:prstGeom>
        </p:spPr>
        <p:txBody>
          <a:bodyPr>
            <a:normAutofit/>
          </a:bodyPr>
          <a:lstStyle>
            <a:lvl1pPr marL="0" indent="0" algn="l">
              <a:lnSpc>
                <a:spcPct val="100000"/>
              </a:lnSpc>
              <a:buNone/>
              <a:defRPr sz="1300" b="1">
                <a:solidFill>
                  <a:schemeClr val="tx1"/>
                </a:solidFill>
                <a:latin typeface="+mj-lt"/>
              </a:defRPr>
            </a:lvl1pPr>
          </a:lstStyle>
          <a:p>
            <a:pPr lvl="0"/>
            <a:r>
              <a:rPr lang="sv-SE" dirty="0"/>
              <a:t>Avdelning</a:t>
            </a:r>
          </a:p>
        </p:txBody>
      </p:sp>
      <p:sp>
        <p:nvSpPr>
          <p:cNvPr id="13" name="Platshållare för text 3"/>
          <p:cNvSpPr>
            <a:spLocks noGrp="1"/>
          </p:cNvSpPr>
          <p:nvPr>
            <p:ph type="body" idx="22" hasCustomPrompt="1"/>
          </p:nvPr>
        </p:nvSpPr>
        <p:spPr>
          <a:xfrm>
            <a:off x="9566738" y="1160166"/>
            <a:ext cx="2069167" cy="355379"/>
          </a:xfrm>
          <a:prstGeom prst="rect">
            <a:avLst/>
          </a:prstGeom>
        </p:spPr>
        <p:txBody>
          <a:bodyPr lIns="0" tIns="0" rIns="72000" anchor="t">
            <a:noAutofit/>
          </a:bodyPr>
          <a:lstStyle>
            <a:lvl1pPr marL="0" indent="0" algn="ctr">
              <a:lnSpc>
                <a:spcPct val="100000"/>
              </a:lnSpc>
              <a:spcBef>
                <a:spcPts val="600"/>
              </a:spcBef>
              <a:buNone/>
              <a:defRPr sz="1600" b="1" baseline="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Insynsrådet</a:t>
            </a:r>
          </a:p>
        </p:txBody>
      </p:sp>
      <p:sp>
        <p:nvSpPr>
          <p:cNvPr id="14" name="Platshållare för text 2"/>
          <p:cNvSpPr>
            <a:spLocks noGrp="1"/>
          </p:cNvSpPr>
          <p:nvPr>
            <p:ph type="body" idx="21" hasCustomPrompt="1"/>
          </p:nvPr>
        </p:nvSpPr>
        <p:spPr>
          <a:xfrm>
            <a:off x="633719" y="1138257"/>
            <a:ext cx="3372695" cy="421018"/>
          </a:xfrm>
          <a:prstGeom prst="rect">
            <a:avLst/>
          </a:prstGeom>
        </p:spPr>
        <p:txBody>
          <a:bodyPr lIns="0" tIns="0" rIns="72000" anchor="t">
            <a:normAutofit/>
          </a:bodyPr>
          <a:lstStyle>
            <a:lvl1pPr marL="0" indent="0" algn="ctr">
              <a:lnSpc>
                <a:spcPct val="100000"/>
              </a:lnSpc>
              <a:spcBef>
                <a:spcPts val="600"/>
              </a:spcBef>
              <a:buNone/>
              <a:defRPr sz="2000" b="1" baseline="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GD Stab</a:t>
            </a:r>
          </a:p>
        </p:txBody>
      </p:sp>
      <p:sp>
        <p:nvSpPr>
          <p:cNvPr id="15" name="Platshållare för text 1"/>
          <p:cNvSpPr>
            <a:spLocks noGrp="1"/>
          </p:cNvSpPr>
          <p:nvPr>
            <p:ph type="subTitle" idx="1" hasCustomPrompt="1"/>
          </p:nvPr>
        </p:nvSpPr>
        <p:spPr>
          <a:xfrm>
            <a:off x="4356830" y="485963"/>
            <a:ext cx="3505766" cy="333941"/>
          </a:xfrm>
          <a:prstGeom prst="rect">
            <a:avLst/>
          </a:prstGeom>
        </p:spPr>
        <p:txBody>
          <a:bodyPr anchor="t">
            <a:noAutofit/>
          </a:bodyPr>
          <a:lstStyle>
            <a:lvl1pPr marL="0" indent="0" algn="ctr">
              <a:lnSpc>
                <a:spcPct val="100000"/>
              </a:lnSpc>
              <a:buNone/>
              <a:defRPr sz="2200" b="1" baseline="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sv-SE" dirty="0"/>
              <a:t>Generaldirektör</a:t>
            </a:r>
          </a:p>
        </p:txBody>
      </p:sp>
      <p:sp>
        <p:nvSpPr>
          <p:cNvPr id="60" name="Rubrik 1"/>
          <p:cNvSpPr>
            <a:spLocks noGrp="1"/>
          </p:cNvSpPr>
          <p:nvPr>
            <p:ph type="title"/>
          </p:nvPr>
        </p:nvSpPr>
        <p:spPr>
          <a:xfrm>
            <a:off x="3404790" y="6363401"/>
            <a:ext cx="8390773" cy="333362"/>
          </a:xfrm>
        </p:spPr>
        <p:txBody>
          <a:bodyPr rIns="0">
            <a:normAutofit/>
          </a:bodyPr>
          <a:lstStyle>
            <a:lvl1pPr algn="r">
              <a:defRPr sz="1800">
                <a:solidFill>
                  <a:schemeClr val="tx1"/>
                </a:solidFill>
              </a:defRPr>
            </a:lvl1pPr>
          </a:lstStyle>
          <a:p>
            <a:r>
              <a:rPr lang="sv-SE" dirty="0"/>
              <a:t>Klicka här för att ändra format</a:t>
            </a:r>
          </a:p>
        </p:txBody>
      </p:sp>
      <p:pic>
        <p:nvPicPr>
          <p:cNvPr id="78" name="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14911" y="6439741"/>
            <a:ext cx="1703461" cy="347037"/>
          </a:xfrm>
          <a:prstGeom prst="rect">
            <a:avLst/>
          </a:prstGeom>
        </p:spPr>
      </p:pic>
    </p:spTree>
    <p:extLst>
      <p:ext uri="{BB962C8B-B14F-4D97-AF65-F5344CB8AC3E}">
        <p14:creationId xmlns:p14="http://schemas.microsoft.com/office/powerpoint/2010/main" val="4954104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M25. Text och text med bakgrundsfärg">
    <p:spTree>
      <p:nvGrpSpPr>
        <p:cNvPr id="1" name=""/>
        <p:cNvGrpSpPr/>
        <p:nvPr/>
      </p:nvGrpSpPr>
      <p:grpSpPr>
        <a:xfrm>
          <a:off x="0" y="0"/>
          <a:ext cx="0" cy="0"/>
          <a:chOff x="0" y="0"/>
          <a:chExt cx="0" cy="0"/>
        </a:xfrm>
      </p:grpSpPr>
      <p:sp>
        <p:nvSpPr>
          <p:cNvPr id="5" name="Bar">
            <a:extLst>
              <a:ext uri="{FF2B5EF4-FFF2-40B4-BE49-F238E27FC236}">
                <a16:creationId xmlns:a16="http://schemas.microsoft.com/office/drawing/2014/main" id="{12423EB2-4A04-427F-BDA3-6FCAC4307B99}"/>
              </a:ext>
            </a:extLst>
          </p:cNvPr>
          <p:cNvSpPr/>
          <p:nvPr userDrawn="1"/>
        </p:nvSpPr>
        <p:spPr>
          <a:xfrm rot="5400000" flipV="1">
            <a:off x="-3372988" y="3369812"/>
            <a:ext cx="6861175" cy="115200"/>
          </a:xfrm>
          <a:prstGeom prst="rect">
            <a:avLst/>
          </a:pr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14911" y="6439741"/>
            <a:ext cx="1703461" cy="347037"/>
          </a:xfrm>
          <a:prstGeom prst="rect">
            <a:avLst/>
          </a:prstGeom>
        </p:spPr>
      </p:pic>
      <p:sp>
        <p:nvSpPr>
          <p:cNvPr id="7" name="Platshållare för text 1"/>
          <p:cNvSpPr>
            <a:spLocks noGrp="1"/>
          </p:cNvSpPr>
          <p:nvPr>
            <p:ph type="body" sz="quarter" idx="13" hasCustomPrompt="1"/>
          </p:nvPr>
        </p:nvSpPr>
        <p:spPr>
          <a:xfrm>
            <a:off x="7512000" y="-3176"/>
            <a:ext cx="4680000" cy="6861176"/>
          </a:xfrm>
          <a:solidFill>
            <a:schemeClr val="accent2">
              <a:lumMod val="75000"/>
            </a:schemeClr>
          </a:solidFill>
        </p:spPr>
        <p:txBody>
          <a:bodyPr lIns="360000" tIns="360000" rIns="360000" bIns="540000" anchor="ctr"/>
          <a:lstStyle>
            <a:lvl1pPr>
              <a:defRPr sz="2000" b="1">
                <a:solidFill>
                  <a:schemeClr val="tx1"/>
                </a:solidFill>
                <a:latin typeface="+mj-lt"/>
              </a:defRPr>
            </a:lvl1pPr>
            <a:lvl2pPr>
              <a:buClr>
                <a:schemeClr val="tx1"/>
              </a:buClr>
              <a:defRPr sz="2200">
                <a:solidFill>
                  <a:schemeClr val="tx1"/>
                </a:solidFill>
              </a:defRPr>
            </a:lvl2pPr>
            <a:lvl3pPr>
              <a:buClr>
                <a:schemeClr val="tx1"/>
              </a:buClr>
              <a:defRPr sz="1800">
                <a:solidFill>
                  <a:schemeClr val="tx1"/>
                </a:solidFill>
              </a:defRPr>
            </a:lvl3pPr>
            <a:lvl4pPr>
              <a:buClr>
                <a:schemeClr val="tx1"/>
              </a:buClr>
              <a:defRPr sz="1800">
                <a:solidFill>
                  <a:schemeClr val="tx1"/>
                </a:solidFill>
              </a:defRPr>
            </a:lvl4pPr>
            <a:lvl5pPr>
              <a:buClr>
                <a:schemeClr val="tx1"/>
              </a:buClr>
              <a:defRPr sz="1800">
                <a:solidFill>
                  <a:schemeClr val="tx1"/>
                </a:solidFill>
              </a:defRPr>
            </a:lvl5pPr>
          </a:lstStyle>
          <a:p>
            <a:pPr lvl="0"/>
            <a:r>
              <a:rPr lang="sv-SE" dirty="0"/>
              <a:t>Redigera format för bakgrunds text</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1"/>
          <p:cNvSpPr>
            <a:spLocks noGrp="1"/>
          </p:cNvSpPr>
          <p:nvPr>
            <p:ph sz="half" idx="1" hasCustomPrompt="1"/>
          </p:nvPr>
        </p:nvSpPr>
        <p:spPr>
          <a:xfrm>
            <a:off x="623888" y="1808163"/>
            <a:ext cx="6545262" cy="4500562"/>
          </a:xfrm>
        </p:spPr>
        <p:txBody>
          <a:bodyPr/>
          <a:lstStyle>
            <a:lvl1pPr>
              <a:defRPr sz="2200"/>
            </a:lvl1pPr>
            <a:lvl2pPr>
              <a:defRPr sz="2200"/>
            </a:lvl2pPr>
            <a:lvl3pPr>
              <a:defRPr sz="2000"/>
            </a:lvl3pPr>
            <a:lvl4pPr>
              <a:defRPr sz="2000"/>
            </a:lvl4pPr>
            <a:lvl5pPr>
              <a:defRPr sz="2000"/>
            </a:lvl5pPr>
          </a:lstStyle>
          <a:p>
            <a:pPr lvl="0"/>
            <a:r>
              <a:rPr lang="sv-SE" dirty="0"/>
              <a:t>Skriv in din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p:cNvSpPr>
            <a:spLocks noGrp="1"/>
          </p:cNvSpPr>
          <p:nvPr>
            <p:ph type="title" hasCustomPrompt="1"/>
          </p:nvPr>
        </p:nvSpPr>
        <p:spPr>
          <a:xfrm>
            <a:off x="623888" y="365125"/>
            <a:ext cx="6545262" cy="1192213"/>
          </a:xfrm>
        </p:spPr>
        <p:txBody>
          <a:bodyPr/>
          <a:lstStyle/>
          <a:p>
            <a:r>
              <a:rPr lang="sv-SE" dirty="0"/>
              <a:t>Skriv in en rubrik här</a:t>
            </a:r>
          </a:p>
        </p:txBody>
      </p:sp>
    </p:spTree>
    <p:extLst>
      <p:ext uri="{BB962C8B-B14F-4D97-AF65-F5344CB8AC3E}">
        <p14:creationId xmlns:p14="http://schemas.microsoft.com/office/powerpoint/2010/main" val="4122805229"/>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M26. Centrerad rubrik och text">
    <p:spTree>
      <p:nvGrpSpPr>
        <p:cNvPr id="1" name=""/>
        <p:cNvGrpSpPr/>
        <p:nvPr/>
      </p:nvGrpSpPr>
      <p:grpSpPr>
        <a:xfrm>
          <a:off x="0" y="0"/>
          <a:ext cx="0" cy="0"/>
          <a:chOff x="0" y="0"/>
          <a:chExt cx="0" cy="0"/>
        </a:xfrm>
      </p:grpSpPr>
      <p:sp>
        <p:nvSpPr>
          <p:cNvPr id="6" name="Rektangel 2"/>
          <p:cNvSpPr/>
          <p:nvPr/>
        </p:nvSpPr>
        <p:spPr>
          <a:xfrm>
            <a:off x="5028725" y="5438596"/>
            <a:ext cx="2160000" cy="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1"/>
          <p:cNvSpPr/>
          <p:nvPr/>
        </p:nvSpPr>
        <p:spPr>
          <a:xfrm>
            <a:off x="5028725" y="3082006"/>
            <a:ext cx="2160000" cy="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text 1"/>
          <p:cNvSpPr>
            <a:spLocks noGrp="1"/>
          </p:cNvSpPr>
          <p:nvPr>
            <p:ph type="subTitle" idx="1" hasCustomPrompt="1"/>
          </p:nvPr>
        </p:nvSpPr>
        <p:spPr>
          <a:xfrm>
            <a:off x="1784350" y="3433649"/>
            <a:ext cx="8635999" cy="1675938"/>
          </a:xfrm>
          <a:prstGeom prst="rect">
            <a:avLst/>
          </a:prstGeom>
        </p:spPr>
        <p:txBody>
          <a:bodyPr anchor="ctr">
            <a:normAutofit/>
          </a:bodyPr>
          <a:lstStyle>
            <a:lvl1pPr marL="0" indent="0" algn="ctr">
              <a:lnSpc>
                <a:spcPct val="100000"/>
              </a:lnSpc>
              <a:buNone/>
              <a:defRPr sz="1800" b="1"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Skriv en kort ingress här</a:t>
            </a:r>
          </a:p>
        </p:txBody>
      </p:sp>
      <p:sp>
        <p:nvSpPr>
          <p:cNvPr id="8" name="Rubrik 1"/>
          <p:cNvSpPr>
            <a:spLocks noGrp="1"/>
          </p:cNvSpPr>
          <p:nvPr>
            <p:ph type="title" hasCustomPrompt="1"/>
          </p:nvPr>
        </p:nvSpPr>
        <p:spPr>
          <a:xfrm>
            <a:off x="623888" y="1708786"/>
            <a:ext cx="11052175" cy="1026336"/>
          </a:xfrm>
        </p:spPr>
        <p:txBody>
          <a:bodyPr>
            <a:normAutofit/>
          </a:bodyPr>
          <a:lstStyle>
            <a:lvl1pPr algn="ctr">
              <a:defRPr sz="3600">
                <a:solidFill>
                  <a:schemeClr val="accent1"/>
                </a:solidFill>
                <a:latin typeface="+mj-lt"/>
              </a:defRPr>
            </a:lvl1pPr>
          </a:lstStyle>
          <a:p>
            <a:r>
              <a:rPr lang="sv-SE" dirty="0"/>
              <a:t>Skriv in din rubrik här</a:t>
            </a:r>
          </a:p>
        </p:txBody>
      </p:sp>
    </p:spTree>
    <p:extLst>
      <p:ext uri="{BB962C8B-B14F-4D97-AF65-F5344CB8AC3E}">
        <p14:creationId xmlns:p14="http://schemas.microsoft.com/office/powerpoint/2010/main" val="38171483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M27. Bild med rubrik">
    <p:spTree>
      <p:nvGrpSpPr>
        <p:cNvPr id="1" name=""/>
        <p:cNvGrpSpPr/>
        <p:nvPr/>
      </p:nvGrpSpPr>
      <p:grpSpPr>
        <a:xfrm>
          <a:off x="0" y="0"/>
          <a:ext cx="0" cy="0"/>
          <a:chOff x="0" y="0"/>
          <a:chExt cx="0" cy="0"/>
        </a:xfrm>
      </p:grpSpPr>
      <p:sp>
        <p:nvSpPr>
          <p:cNvPr id="11" name="Bar">
            <a:extLst>
              <a:ext uri="{FF2B5EF4-FFF2-40B4-BE49-F238E27FC236}">
                <a16:creationId xmlns:a16="http://schemas.microsoft.com/office/drawing/2014/main" id="{12423EB2-4A04-427F-BDA3-6FCAC4307B99}"/>
              </a:ext>
            </a:extLst>
          </p:cNvPr>
          <p:cNvSpPr/>
          <p:nvPr/>
        </p:nvSpPr>
        <p:spPr>
          <a:xfrm rot="5400000" flipV="1">
            <a:off x="-3372988" y="3369812"/>
            <a:ext cx="6861175" cy="115200"/>
          </a:xfrm>
          <a:prstGeom prst="rect">
            <a:avLst/>
          </a:pr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0" name="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14911" y="6439741"/>
            <a:ext cx="1703461" cy="347037"/>
          </a:xfrm>
          <a:prstGeom prst="rect">
            <a:avLst/>
          </a:prstGeom>
        </p:spPr>
      </p:pic>
      <p:sp>
        <p:nvSpPr>
          <p:cNvPr id="6" name="Rektangel 2"/>
          <p:cNvSpPr/>
          <p:nvPr/>
        </p:nvSpPr>
        <p:spPr>
          <a:xfrm>
            <a:off x="4504519" y="4453632"/>
            <a:ext cx="1591129" cy="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p:cNvSpPr/>
          <p:nvPr/>
        </p:nvSpPr>
        <p:spPr>
          <a:xfrm>
            <a:off x="4504871" y="2265363"/>
            <a:ext cx="1591129" cy="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6743700" y="0"/>
            <a:ext cx="5448299" cy="6858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288000" tIns="360000" rIns="360000" anchor="t">
            <a:noAutofit/>
          </a:bodyPr>
          <a:lstStyle>
            <a:lvl1pPr marL="0" indent="0">
              <a:buFontTx/>
              <a:buNone/>
              <a:defRPr sz="1400" b="1">
                <a:solidFill>
                  <a:schemeClr val="tx2">
                    <a:lumMod val="75000"/>
                    <a:lumOff val="25000"/>
                  </a:schemeClr>
                </a:solidFill>
                <a:latin typeface="+mj-lt"/>
              </a:defRPr>
            </a:lvl1pPr>
          </a:lstStyle>
          <a:p>
            <a:r>
              <a:rPr lang="sv-SE" dirty="0"/>
              <a:t>Montera en bild genom att markera bildramen, gå till menyfliken infoga och klicka på ”Infoga bild” i fliken för Bildbank. När du sökt upp och valt bild,  välj upplösningen till vänster i rutans nederkant innan du klickar på infoga bild.</a:t>
            </a:r>
          </a:p>
        </p:txBody>
      </p:sp>
      <p:sp>
        <p:nvSpPr>
          <p:cNvPr id="8" name="Rubrik 1"/>
          <p:cNvSpPr>
            <a:spLocks noGrp="1"/>
          </p:cNvSpPr>
          <p:nvPr>
            <p:ph type="title" hasCustomPrompt="1"/>
          </p:nvPr>
        </p:nvSpPr>
        <p:spPr>
          <a:xfrm>
            <a:off x="624240" y="2624328"/>
            <a:ext cx="5471760" cy="1463040"/>
          </a:xfrm>
        </p:spPr>
        <p:txBody>
          <a:bodyPr rIns="0" anchor="ctr">
            <a:noAutofit/>
          </a:bodyPr>
          <a:lstStyle>
            <a:lvl1pPr algn="r">
              <a:defRPr sz="3600" baseline="0">
                <a:latin typeface="+mj-lt"/>
              </a:defRPr>
            </a:lvl1pPr>
          </a:lstStyle>
          <a:p>
            <a:r>
              <a:rPr lang="sv-SE" dirty="0"/>
              <a:t>Skriv en rubrik här</a:t>
            </a:r>
          </a:p>
        </p:txBody>
      </p:sp>
    </p:spTree>
    <p:extLst>
      <p:ext uri="{BB962C8B-B14F-4D97-AF65-F5344CB8AC3E}">
        <p14:creationId xmlns:p14="http://schemas.microsoft.com/office/powerpoint/2010/main" val="4887717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M28. Brödkaka med rubrik och text">
    <p:spTree>
      <p:nvGrpSpPr>
        <p:cNvPr id="1" name=""/>
        <p:cNvGrpSpPr/>
        <p:nvPr/>
      </p:nvGrpSpPr>
      <p:grpSpPr>
        <a:xfrm>
          <a:off x="0" y="0"/>
          <a:ext cx="0" cy="0"/>
          <a:chOff x="0" y="0"/>
          <a:chExt cx="0" cy="0"/>
        </a:xfrm>
      </p:grpSpPr>
      <p:sp>
        <p:nvSpPr>
          <p:cNvPr id="12" name="Bar">
            <a:extLst>
              <a:ext uri="{FF2B5EF4-FFF2-40B4-BE49-F238E27FC236}">
                <a16:creationId xmlns:a16="http://schemas.microsoft.com/office/drawing/2014/main" id="{12423EB2-4A04-427F-BDA3-6FCAC4307B99}"/>
              </a:ext>
            </a:extLst>
          </p:cNvPr>
          <p:cNvSpPr/>
          <p:nvPr/>
        </p:nvSpPr>
        <p:spPr>
          <a:xfrm rot="5400000" flipV="1">
            <a:off x="-3372988" y="3369812"/>
            <a:ext cx="6861175" cy="115200"/>
          </a:xfrm>
          <a:prstGeom prst="rect">
            <a:avLst/>
          </a:pr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1" name="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14911" y="6439741"/>
            <a:ext cx="1703461" cy="347037"/>
          </a:xfrm>
          <a:prstGeom prst="rect">
            <a:avLst/>
          </a:prstGeom>
        </p:spPr>
      </p:pic>
      <p:sp>
        <p:nvSpPr>
          <p:cNvPr id="6" name="Rektangel 2"/>
          <p:cNvSpPr/>
          <p:nvPr/>
        </p:nvSpPr>
        <p:spPr>
          <a:xfrm>
            <a:off x="3118709" y="4956275"/>
            <a:ext cx="2160000" cy="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1"/>
          <p:cNvSpPr/>
          <p:nvPr/>
        </p:nvSpPr>
        <p:spPr>
          <a:xfrm>
            <a:off x="3118709" y="3082006"/>
            <a:ext cx="2160000" cy="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Platshållare för bild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5561" y="1664453"/>
            <a:ext cx="4728118" cy="5205530"/>
          </a:xfrm>
          <a:prstGeom prst="rect">
            <a:avLst/>
          </a:prstGeom>
        </p:spPr>
      </p:pic>
      <p:sp>
        <p:nvSpPr>
          <p:cNvPr id="7" name="Platshållare för text 1"/>
          <p:cNvSpPr>
            <a:spLocks noGrp="1"/>
          </p:cNvSpPr>
          <p:nvPr>
            <p:ph type="subTitle" idx="1" hasCustomPrompt="1"/>
          </p:nvPr>
        </p:nvSpPr>
        <p:spPr>
          <a:xfrm>
            <a:off x="623888" y="3457195"/>
            <a:ext cx="6851673" cy="1260475"/>
          </a:xfrm>
          <a:prstGeom prst="rect">
            <a:avLst/>
          </a:prstGeom>
        </p:spPr>
        <p:txBody>
          <a:bodyPr anchor="ctr">
            <a:normAutofit/>
          </a:bodyPr>
          <a:lstStyle>
            <a:lvl1pPr marL="0" indent="0" algn="ctr">
              <a:lnSpc>
                <a:spcPct val="100000"/>
              </a:lnSpc>
              <a:buNone/>
              <a:defRPr sz="1800" b="1"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Skriv en kort ingress här</a:t>
            </a:r>
          </a:p>
        </p:txBody>
      </p:sp>
      <p:sp>
        <p:nvSpPr>
          <p:cNvPr id="8" name="Rubrik 1"/>
          <p:cNvSpPr>
            <a:spLocks noGrp="1"/>
          </p:cNvSpPr>
          <p:nvPr>
            <p:ph type="title" hasCustomPrompt="1"/>
          </p:nvPr>
        </p:nvSpPr>
        <p:spPr>
          <a:xfrm>
            <a:off x="623888" y="1377950"/>
            <a:ext cx="7231062" cy="1330325"/>
          </a:xfrm>
        </p:spPr>
        <p:txBody>
          <a:bodyPr>
            <a:normAutofit/>
          </a:bodyPr>
          <a:lstStyle>
            <a:lvl1pPr algn="ctr">
              <a:defRPr sz="3600">
                <a:solidFill>
                  <a:schemeClr val="accent1"/>
                </a:solidFill>
                <a:latin typeface="+mj-lt"/>
              </a:defRPr>
            </a:lvl1pPr>
          </a:lstStyle>
          <a:p>
            <a:r>
              <a:rPr lang="sv-SE" dirty="0"/>
              <a:t>Skriv in din rubrik här</a:t>
            </a:r>
          </a:p>
        </p:txBody>
      </p:sp>
    </p:spTree>
    <p:extLst>
      <p:ext uri="{BB962C8B-B14F-4D97-AF65-F5344CB8AC3E}">
        <p14:creationId xmlns:p14="http://schemas.microsoft.com/office/powerpoint/2010/main" val="7848839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M29. Brödkaka med rubrik och textfält">
    <p:spTree>
      <p:nvGrpSpPr>
        <p:cNvPr id="1" name=""/>
        <p:cNvGrpSpPr/>
        <p:nvPr/>
      </p:nvGrpSpPr>
      <p:grpSpPr>
        <a:xfrm>
          <a:off x="0" y="0"/>
          <a:ext cx="0" cy="0"/>
          <a:chOff x="0" y="0"/>
          <a:chExt cx="0" cy="0"/>
        </a:xfrm>
      </p:grpSpPr>
      <p:sp>
        <p:nvSpPr>
          <p:cNvPr id="12" name="Bar">
            <a:extLst>
              <a:ext uri="{FF2B5EF4-FFF2-40B4-BE49-F238E27FC236}">
                <a16:creationId xmlns:a16="http://schemas.microsoft.com/office/drawing/2014/main" id="{12423EB2-4A04-427F-BDA3-6FCAC4307B99}"/>
              </a:ext>
            </a:extLst>
          </p:cNvPr>
          <p:cNvSpPr/>
          <p:nvPr/>
        </p:nvSpPr>
        <p:spPr>
          <a:xfrm rot="5400000" flipV="1">
            <a:off x="-3372988" y="3369812"/>
            <a:ext cx="6861175" cy="115200"/>
          </a:xfrm>
          <a:prstGeom prst="rect">
            <a:avLst/>
          </a:pr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14911" y="6439741"/>
            <a:ext cx="1703461" cy="347037"/>
          </a:xfrm>
          <a:prstGeom prst="rect">
            <a:avLst/>
          </a:prstGeom>
        </p:spPr>
      </p:pic>
      <p:pic>
        <p:nvPicPr>
          <p:cNvPr id="7" name="Platshållare för bild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5561" y="1664453"/>
            <a:ext cx="4728118" cy="5205530"/>
          </a:xfrm>
          <a:prstGeom prst="rect">
            <a:avLst/>
          </a:prstGeom>
        </p:spPr>
      </p:pic>
      <p:sp>
        <p:nvSpPr>
          <p:cNvPr id="4" name="Platshållare för innehåll 1"/>
          <p:cNvSpPr>
            <a:spLocks noGrp="1"/>
          </p:cNvSpPr>
          <p:nvPr>
            <p:ph sz="quarter" idx="11"/>
          </p:nvPr>
        </p:nvSpPr>
        <p:spPr>
          <a:xfrm>
            <a:off x="623888" y="1808163"/>
            <a:ext cx="6564312" cy="4500562"/>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hasCustomPrompt="1"/>
          </p:nvPr>
        </p:nvSpPr>
        <p:spPr/>
        <p:txBody>
          <a:bodyPr/>
          <a:lstStyle/>
          <a:p>
            <a:r>
              <a:rPr lang="sv-SE" dirty="0"/>
              <a:t>Skriv in din rubrik här</a:t>
            </a:r>
          </a:p>
        </p:txBody>
      </p:sp>
    </p:spTree>
    <p:extLst>
      <p:ext uri="{BB962C8B-B14F-4D97-AF65-F5344CB8AC3E}">
        <p14:creationId xmlns:p14="http://schemas.microsoft.com/office/powerpoint/2010/main" val="223560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7. Endast rubrik">
    <p:spTree>
      <p:nvGrpSpPr>
        <p:cNvPr id="1" name=""/>
        <p:cNvGrpSpPr/>
        <p:nvPr/>
      </p:nvGrpSpPr>
      <p:grpSpPr>
        <a:xfrm>
          <a:off x="0" y="0"/>
          <a:ext cx="0" cy="0"/>
          <a:chOff x="0" y="0"/>
          <a:chExt cx="0" cy="0"/>
        </a:xfrm>
      </p:grpSpPr>
      <p:sp>
        <p:nvSpPr>
          <p:cNvPr id="8" name="Platshållare för bildnummer 7"/>
          <p:cNvSpPr>
            <a:spLocks noGrp="1"/>
          </p:cNvSpPr>
          <p:nvPr>
            <p:ph type="sldNum" sz="quarter" idx="12"/>
          </p:nvPr>
        </p:nvSpPr>
        <p:spPr/>
        <p:txBody>
          <a:bodyPr/>
          <a:lstStyle/>
          <a:p>
            <a:fld id="{5F56F34D-AD03-4D45-B45D-B735AD8926DB}" type="slidenum">
              <a:rPr lang="sv-SE" smtClean="0"/>
              <a:t>‹#›</a:t>
            </a:fld>
            <a:endParaRPr lang="sv-SE" dirty="0"/>
          </a:p>
        </p:txBody>
      </p:sp>
      <p:sp>
        <p:nvSpPr>
          <p:cNvPr id="7" name="Platshållare för sidfot 6"/>
          <p:cNvSpPr>
            <a:spLocks noGrp="1"/>
          </p:cNvSpPr>
          <p:nvPr>
            <p:ph type="ftr" sz="quarter" idx="11"/>
          </p:nvPr>
        </p:nvSpPr>
        <p:spPr/>
        <p:txBody>
          <a:bodyPr/>
          <a:lstStyle/>
          <a:p>
            <a:endParaRPr lang="sv-SE" dirty="0"/>
          </a:p>
        </p:txBody>
      </p:sp>
      <p:sp>
        <p:nvSpPr>
          <p:cNvPr id="6" name="Platshållare för datum 5"/>
          <p:cNvSpPr>
            <a:spLocks noGrp="1"/>
          </p:cNvSpPr>
          <p:nvPr>
            <p:ph type="dt" sz="half" idx="10"/>
          </p:nvPr>
        </p:nvSpPr>
        <p:spPr/>
        <p:txBody>
          <a:bodyPr/>
          <a:lstStyle/>
          <a:p>
            <a:fld id="{56F9A99B-0DBA-4268-AE16-037620823E88}" type="datetimeFigureOut">
              <a:rPr lang="sv-SE" smtClean="0"/>
              <a:t>2023-11-21</a:t>
            </a:fld>
            <a:endParaRPr lang="sv-SE" dirty="0"/>
          </a:p>
        </p:txBody>
      </p:sp>
      <p:sp>
        <p:nvSpPr>
          <p:cNvPr id="2" name="Rubrik 1"/>
          <p:cNvSpPr>
            <a:spLocks noGrp="1"/>
          </p:cNvSpPr>
          <p:nvPr>
            <p:ph type="title" hasCustomPrompt="1"/>
          </p:nvPr>
        </p:nvSpPr>
        <p:spPr/>
        <p:txBody>
          <a:bodyPr/>
          <a:lstStyle/>
          <a:p>
            <a:r>
              <a:rPr lang="sv-SE" dirty="0"/>
              <a:t>Skriv in en rubrik här</a:t>
            </a:r>
          </a:p>
        </p:txBody>
      </p:sp>
    </p:spTree>
    <p:extLst>
      <p:ext uri="{BB962C8B-B14F-4D97-AF65-F5344CB8AC3E}">
        <p14:creationId xmlns:p14="http://schemas.microsoft.com/office/powerpoint/2010/main" val="29573685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M30. Start/Slut logotyp">
    <p:spTree>
      <p:nvGrpSpPr>
        <p:cNvPr id="1" name=""/>
        <p:cNvGrpSpPr/>
        <p:nvPr/>
      </p:nvGrpSpPr>
      <p:grpSpPr>
        <a:xfrm>
          <a:off x="0" y="0"/>
          <a:ext cx="0" cy="0"/>
          <a:chOff x="0" y="0"/>
          <a:chExt cx="0" cy="0"/>
        </a:xfrm>
      </p:grpSpPr>
      <p:sp>
        <p:nvSpPr>
          <p:cNvPr id="6" name="Bar">
            <a:extLst>
              <a:ext uri="{FF2B5EF4-FFF2-40B4-BE49-F238E27FC236}">
                <a16:creationId xmlns:a16="http://schemas.microsoft.com/office/drawing/2014/main" id="{12423EB2-4A04-427F-BDA3-6FCAC4307B99}"/>
              </a:ext>
            </a:extLst>
          </p:cNvPr>
          <p:cNvSpPr/>
          <p:nvPr/>
        </p:nvSpPr>
        <p:spPr>
          <a:xfrm rot="5400000" flipV="1">
            <a:off x="-3376238" y="3371401"/>
            <a:ext cx="6858002" cy="115200"/>
          </a:xfrm>
          <a:prstGeom prst="rect">
            <a:avLst/>
          </a:pr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Logo">
            <a:extLst>
              <a:ext uri="{FF2B5EF4-FFF2-40B4-BE49-F238E27FC236}">
                <a16:creationId xmlns:a16="http://schemas.microsoft.com/office/drawing/2014/main" id="{E2336002-00BD-4BB5-876E-7F4120B703F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668186" y="2933602"/>
            <a:ext cx="4865426" cy="991207"/>
          </a:xfrm>
          <a:prstGeom prst="rect">
            <a:avLst/>
          </a:prstGeom>
        </p:spPr>
      </p:pic>
      <p:pic>
        <p:nvPicPr>
          <p:cNvPr id="7" name="Orange gardi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773662" y="0"/>
            <a:ext cx="418338" cy="6858000"/>
          </a:xfrm>
          <a:prstGeom prst="rect">
            <a:avLst/>
          </a:prstGeom>
        </p:spPr>
      </p:pic>
      <p:sp>
        <p:nvSpPr>
          <p:cNvPr id="2" name="Rubrik 1"/>
          <p:cNvSpPr>
            <a:spLocks noGrp="1"/>
          </p:cNvSpPr>
          <p:nvPr>
            <p:ph type="title"/>
          </p:nvPr>
        </p:nvSpPr>
        <p:spPr>
          <a:xfrm>
            <a:off x="623888" y="-1306513"/>
            <a:ext cx="11052174" cy="1192213"/>
          </a:xfrm>
        </p:spPr>
        <p:txBody>
          <a:bodyPr/>
          <a:lstStyle/>
          <a:p>
            <a:r>
              <a:rPr lang="sv-SE"/>
              <a:t>Klicka här för att ändra format</a:t>
            </a:r>
          </a:p>
        </p:txBody>
      </p:sp>
    </p:spTree>
    <p:extLst>
      <p:ext uri="{BB962C8B-B14F-4D97-AF65-F5344CB8AC3E}">
        <p14:creationId xmlns:p14="http://schemas.microsoft.com/office/powerpoint/2010/main" val="29122506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M31. Bild med text/kontaktinformation">
    <p:spTree>
      <p:nvGrpSpPr>
        <p:cNvPr id="1" name=""/>
        <p:cNvGrpSpPr/>
        <p:nvPr/>
      </p:nvGrpSpPr>
      <p:grpSpPr>
        <a:xfrm>
          <a:off x="0" y="0"/>
          <a:ext cx="0" cy="0"/>
          <a:chOff x="0" y="0"/>
          <a:chExt cx="0" cy="0"/>
        </a:xfrm>
      </p:grpSpPr>
      <p:sp>
        <p:nvSpPr>
          <p:cNvPr id="11" name="Bar">
            <a:extLst>
              <a:ext uri="{FF2B5EF4-FFF2-40B4-BE49-F238E27FC236}">
                <a16:creationId xmlns:a16="http://schemas.microsoft.com/office/drawing/2014/main" id="{12423EB2-4A04-427F-BDA3-6FCAC4307B99}"/>
              </a:ext>
            </a:extLst>
          </p:cNvPr>
          <p:cNvSpPr/>
          <p:nvPr/>
        </p:nvSpPr>
        <p:spPr>
          <a:xfrm rot="5400000" flipV="1">
            <a:off x="-3372988" y="3369812"/>
            <a:ext cx="6861175" cy="115200"/>
          </a:xfrm>
          <a:prstGeom prst="rect">
            <a:avLst/>
          </a:pr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2" name="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14911" y="6439741"/>
            <a:ext cx="1703461" cy="347037"/>
          </a:xfrm>
          <a:prstGeom prst="rect">
            <a:avLst/>
          </a:prstGeom>
        </p:spPr>
      </p:pic>
      <p:sp>
        <p:nvSpPr>
          <p:cNvPr id="6" name="Rektangel 2"/>
          <p:cNvSpPr/>
          <p:nvPr/>
        </p:nvSpPr>
        <p:spPr>
          <a:xfrm>
            <a:off x="4504520" y="3776976"/>
            <a:ext cx="1591129" cy="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p:cNvSpPr/>
          <p:nvPr/>
        </p:nvSpPr>
        <p:spPr>
          <a:xfrm>
            <a:off x="4504520" y="2265898"/>
            <a:ext cx="1591129" cy="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6743700" y="0"/>
            <a:ext cx="5448299" cy="6858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288000" tIns="360000" rIns="360000" anchor="t">
            <a:noAutofit/>
          </a:bodyPr>
          <a:lstStyle>
            <a:lvl1pPr marL="0" indent="0">
              <a:buFontTx/>
              <a:buNone/>
              <a:defRPr sz="1400" b="1">
                <a:solidFill>
                  <a:schemeClr val="tx2">
                    <a:lumMod val="75000"/>
                    <a:lumOff val="25000"/>
                  </a:schemeClr>
                </a:solidFill>
                <a:latin typeface="+mj-lt"/>
              </a:defRPr>
            </a:lvl1pPr>
          </a:lstStyle>
          <a:p>
            <a:r>
              <a:rPr lang="sv-SE" dirty="0"/>
              <a:t>Montera en bild genom att markera bildramen, gå till menyfliken infoga och klicka på ”Infoga bild” i fliken för Bildbank. När du sökt upp och valt bild,  välj upplösningen till vänster i rutans nederkant innan du klickar på infoga bild.</a:t>
            </a:r>
          </a:p>
        </p:txBody>
      </p:sp>
      <p:sp>
        <p:nvSpPr>
          <p:cNvPr id="4" name="Platshållare för text 4"/>
          <p:cNvSpPr>
            <a:spLocks noGrp="1"/>
          </p:cNvSpPr>
          <p:nvPr>
            <p:ph type="body" sz="quarter" idx="23" hasCustomPrompt="1"/>
          </p:nvPr>
        </p:nvSpPr>
        <p:spPr>
          <a:xfrm>
            <a:off x="623888" y="5314441"/>
            <a:ext cx="5471761" cy="994284"/>
          </a:xfrm>
          <a:prstGeom prst="rect">
            <a:avLst/>
          </a:prstGeom>
        </p:spPr>
        <p:txBody>
          <a:bodyPr>
            <a:normAutofit/>
          </a:bodyPr>
          <a:lstStyle>
            <a:lvl1pPr marL="0" indent="0" algn="r">
              <a:buNone/>
              <a:defRPr sz="1600"/>
            </a:lvl1pPr>
          </a:lstStyle>
          <a:p>
            <a:pPr lvl="0"/>
            <a:r>
              <a:rPr lang="sv-SE" dirty="0"/>
              <a:t>Skriv in text här</a:t>
            </a:r>
          </a:p>
        </p:txBody>
      </p:sp>
      <p:sp>
        <p:nvSpPr>
          <p:cNvPr id="16" name="Platshållare för text 3"/>
          <p:cNvSpPr>
            <a:spLocks noGrp="1"/>
          </p:cNvSpPr>
          <p:nvPr>
            <p:ph type="body" idx="22" hasCustomPrompt="1"/>
          </p:nvPr>
        </p:nvSpPr>
        <p:spPr>
          <a:xfrm>
            <a:off x="623888" y="4758018"/>
            <a:ext cx="5471761" cy="399198"/>
          </a:xfrm>
          <a:prstGeom prst="rect">
            <a:avLst/>
          </a:prstGeom>
        </p:spPr>
        <p:txBody>
          <a:bodyPr lIns="0" tIns="0" rIns="0" anchor="t">
            <a:normAutofit/>
          </a:bodyPr>
          <a:lstStyle>
            <a:lvl1pPr marL="0" indent="0" algn="r">
              <a:lnSpc>
                <a:spcPct val="100000"/>
              </a:lnSpc>
              <a:spcBef>
                <a:spcPts val="600"/>
              </a:spcBef>
              <a:buNone/>
              <a:defRPr sz="1400" b="1" baseline="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Skriv en ingresstext här</a:t>
            </a:r>
          </a:p>
        </p:txBody>
      </p:sp>
      <p:sp>
        <p:nvSpPr>
          <p:cNvPr id="17" name="Platshållare för text 2"/>
          <p:cNvSpPr>
            <a:spLocks noGrp="1"/>
          </p:cNvSpPr>
          <p:nvPr>
            <p:ph type="body" idx="21" hasCustomPrompt="1"/>
          </p:nvPr>
        </p:nvSpPr>
        <p:spPr>
          <a:xfrm>
            <a:off x="623888" y="4124363"/>
            <a:ext cx="5471761" cy="440521"/>
          </a:xfrm>
          <a:prstGeom prst="rect">
            <a:avLst/>
          </a:prstGeom>
        </p:spPr>
        <p:txBody>
          <a:bodyPr lIns="0" tIns="0" rIns="0" anchor="t">
            <a:normAutofit/>
          </a:bodyPr>
          <a:lstStyle>
            <a:lvl1pPr marL="0" indent="0" algn="r">
              <a:lnSpc>
                <a:spcPct val="100000"/>
              </a:lnSpc>
              <a:spcBef>
                <a:spcPts val="600"/>
              </a:spcBef>
              <a:buNone/>
              <a:defRPr sz="1600" b="1" baseline="0">
                <a:solidFill>
                  <a:schemeClr val="accent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Skriv en text här</a:t>
            </a:r>
          </a:p>
        </p:txBody>
      </p:sp>
      <p:sp>
        <p:nvSpPr>
          <p:cNvPr id="18" name="Platshållare för text 1"/>
          <p:cNvSpPr>
            <a:spLocks noGrp="1"/>
          </p:cNvSpPr>
          <p:nvPr>
            <p:ph type="subTitle" idx="1" hasCustomPrompt="1"/>
          </p:nvPr>
        </p:nvSpPr>
        <p:spPr>
          <a:xfrm>
            <a:off x="623888" y="3283336"/>
            <a:ext cx="5471761" cy="401696"/>
          </a:xfrm>
          <a:prstGeom prst="rect">
            <a:avLst/>
          </a:prstGeom>
        </p:spPr>
        <p:txBody>
          <a:bodyPr anchor="t">
            <a:normAutofit/>
          </a:bodyPr>
          <a:lstStyle>
            <a:lvl1pPr marL="0" indent="0" algn="r">
              <a:buNone/>
              <a:defRPr sz="1600" b="1"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Skriv kort text/din avdelning/titel här </a:t>
            </a:r>
          </a:p>
        </p:txBody>
      </p:sp>
      <p:sp>
        <p:nvSpPr>
          <p:cNvPr id="8" name="Rubrik 1"/>
          <p:cNvSpPr>
            <a:spLocks noGrp="1"/>
          </p:cNvSpPr>
          <p:nvPr>
            <p:ph type="title" hasCustomPrompt="1"/>
          </p:nvPr>
        </p:nvSpPr>
        <p:spPr>
          <a:xfrm>
            <a:off x="623889" y="2479027"/>
            <a:ext cx="5471760" cy="649902"/>
          </a:xfrm>
        </p:spPr>
        <p:txBody>
          <a:bodyPr rIns="0">
            <a:noAutofit/>
          </a:bodyPr>
          <a:lstStyle>
            <a:lvl1pPr algn="r">
              <a:defRPr sz="3400" baseline="0">
                <a:latin typeface="+mj-lt"/>
              </a:defRPr>
            </a:lvl1pPr>
          </a:lstStyle>
          <a:p>
            <a:r>
              <a:rPr lang="sv-SE" dirty="0"/>
              <a:t>Skriv en kort rubrik här</a:t>
            </a:r>
          </a:p>
        </p:txBody>
      </p:sp>
    </p:spTree>
    <p:extLst>
      <p:ext uri="{BB962C8B-B14F-4D97-AF65-F5344CB8AC3E}">
        <p14:creationId xmlns:p14="http://schemas.microsoft.com/office/powerpoint/2010/main" val="4109536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M32. Bild med text avsnitt">
    <p:spTree>
      <p:nvGrpSpPr>
        <p:cNvPr id="1" name=""/>
        <p:cNvGrpSpPr/>
        <p:nvPr/>
      </p:nvGrpSpPr>
      <p:grpSpPr>
        <a:xfrm>
          <a:off x="0" y="0"/>
          <a:ext cx="0" cy="0"/>
          <a:chOff x="0" y="0"/>
          <a:chExt cx="0" cy="0"/>
        </a:xfrm>
      </p:grpSpPr>
      <p:sp>
        <p:nvSpPr>
          <p:cNvPr id="9" name="Bar">
            <a:extLst>
              <a:ext uri="{FF2B5EF4-FFF2-40B4-BE49-F238E27FC236}">
                <a16:creationId xmlns:a16="http://schemas.microsoft.com/office/drawing/2014/main" id="{12423EB2-4A04-427F-BDA3-6FCAC4307B99}"/>
              </a:ext>
            </a:extLst>
          </p:cNvPr>
          <p:cNvSpPr/>
          <p:nvPr/>
        </p:nvSpPr>
        <p:spPr>
          <a:xfrm rot="5400000" flipV="1">
            <a:off x="-3372988" y="3369812"/>
            <a:ext cx="6861175" cy="115200"/>
          </a:xfrm>
          <a:prstGeom prst="rect">
            <a:avLst/>
          </a:pr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1" name="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14911" y="6439741"/>
            <a:ext cx="1703461" cy="347037"/>
          </a:xfrm>
          <a:prstGeom prst="rect">
            <a:avLst/>
          </a:prstGeom>
        </p:spPr>
      </p:pic>
      <p:sp>
        <p:nvSpPr>
          <p:cNvPr id="6" name="Rektangel 1"/>
          <p:cNvSpPr/>
          <p:nvPr/>
        </p:nvSpPr>
        <p:spPr>
          <a:xfrm>
            <a:off x="627464" y="2276529"/>
            <a:ext cx="1591129" cy="28800"/>
          </a:xfrm>
          <a:prstGeom prst="rect">
            <a:avLst/>
          </a:pr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6743700" y="0"/>
            <a:ext cx="5448299" cy="6858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288000" tIns="360000" rIns="360000" anchor="t">
            <a:noAutofit/>
          </a:bodyPr>
          <a:lstStyle>
            <a:lvl1pPr marL="0" indent="0">
              <a:buFontTx/>
              <a:buNone/>
              <a:defRPr sz="1400" b="1">
                <a:solidFill>
                  <a:schemeClr val="tx2">
                    <a:lumMod val="75000"/>
                    <a:lumOff val="25000"/>
                  </a:schemeClr>
                </a:solidFill>
                <a:latin typeface="+mj-lt"/>
              </a:defRPr>
            </a:lvl1pPr>
          </a:lstStyle>
          <a:p>
            <a:r>
              <a:rPr lang="sv-SE" dirty="0"/>
              <a:t>Montera en bild genom att markera bildramen, gå till menyfliken infoga och klicka på ”Infoga bild” i fliken för Bildbank. När du sökt upp och valt bild,  välj upplösningen till vänster i rutans nederkant innan du klickar på infoga bild.</a:t>
            </a:r>
          </a:p>
        </p:txBody>
      </p:sp>
      <p:sp>
        <p:nvSpPr>
          <p:cNvPr id="4" name="Platshållare för text 4"/>
          <p:cNvSpPr>
            <a:spLocks noGrp="1"/>
          </p:cNvSpPr>
          <p:nvPr>
            <p:ph type="body" sz="quarter" idx="23"/>
          </p:nvPr>
        </p:nvSpPr>
        <p:spPr>
          <a:xfrm>
            <a:off x="623888" y="5366327"/>
            <a:ext cx="5471761" cy="942398"/>
          </a:xfrm>
          <a:prstGeom prst="rect">
            <a:avLst/>
          </a:prstGeom>
        </p:spPr>
        <p:txBody>
          <a:bodyPr>
            <a:normAutofit/>
          </a:bodyPr>
          <a:lstStyle>
            <a:lvl1pPr marL="0" indent="0" algn="l">
              <a:buNone/>
              <a:defRPr sz="1600"/>
            </a:lvl1pPr>
          </a:lstStyle>
          <a:p>
            <a:pPr lvl="0"/>
            <a:r>
              <a:rPr lang="sv-SE"/>
              <a:t>Redigera format för bakgrundstext</a:t>
            </a:r>
          </a:p>
        </p:txBody>
      </p:sp>
      <p:sp>
        <p:nvSpPr>
          <p:cNvPr id="16" name="Platshållare för text 3"/>
          <p:cNvSpPr>
            <a:spLocks noGrp="1"/>
          </p:cNvSpPr>
          <p:nvPr>
            <p:ph type="body" idx="22" hasCustomPrompt="1"/>
          </p:nvPr>
        </p:nvSpPr>
        <p:spPr>
          <a:xfrm>
            <a:off x="623888" y="4730494"/>
            <a:ext cx="5471761" cy="536357"/>
          </a:xfrm>
          <a:prstGeom prst="rect">
            <a:avLst/>
          </a:prstGeom>
        </p:spPr>
        <p:txBody>
          <a:bodyPr lIns="0" tIns="0" rIns="0" anchor="t">
            <a:normAutofit/>
          </a:bodyPr>
          <a:lstStyle>
            <a:lvl1pPr marL="0" indent="0" algn="l">
              <a:lnSpc>
                <a:spcPct val="100000"/>
              </a:lnSpc>
              <a:spcBef>
                <a:spcPts val="600"/>
              </a:spcBef>
              <a:buNone/>
              <a:defRPr sz="1400" b="1" baseline="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Skriv en ingresstext här</a:t>
            </a:r>
          </a:p>
        </p:txBody>
      </p:sp>
      <p:sp>
        <p:nvSpPr>
          <p:cNvPr id="17" name="Platshållare för text 2"/>
          <p:cNvSpPr>
            <a:spLocks noGrp="1"/>
          </p:cNvSpPr>
          <p:nvPr>
            <p:ph type="body" idx="21" hasCustomPrompt="1"/>
          </p:nvPr>
        </p:nvSpPr>
        <p:spPr>
          <a:xfrm>
            <a:off x="623888" y="2536536"/>
            <a:ext cx="5471761" cy="1587407"/>
          </a:xfrm>
          <a:prstGeom prst="rect">
            <a:avLst/>
          </a:prstGeom>
        </p:spPr>
        <p:txBody>
          <a:bodyPr lIns="0" tIns="0" rIns="0" anchor="t">
            <a:normAutofit/>
          </a:bodyPr>
          <a:lstStyle>
            <a:lvl1pPr marL="0" indent="0" algn="l">
              <a:lnSpc>
                <a:spcPct val="100000"/>
              </a:lnSpc>
              <a:spcBef>
                <a:spcPts val="600"/>
              </a:spcBef>
              <a:buNone/>
              <a:defRPr sz="1800"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Skriv en ingresstext här</a:t>
            </a:r>
          </a:p>
        </p:txBody>
      </p:sp>
      <p:sp>
        <p:nvSpPr>
          <p:cNvPr id="18" name="Platshållare för text 1"/>
          <p:cNvSpPr>
            <a:spLocks noGrp="1"/>
          </p:cNvSpPr>
          <p:nvPr>
            <p:ph type="subTitle" idx="1" hasCustomPrompt="1"/>
          </p:nvPr>
        </p:nvSpPr>
        <p:spPr>
          <a:xfrm>
            <a:off x="623888" y="1920748"/>
            <a:ext cx="5471761" cy="337819"/>
          </a:xfrm>
          <a:prstGeom prst="rect">
            <a:avLst/>
          </a:prstGeom>
        </p:spPr>
        <p:txBody>
          <a:bodyPr anchor="t">
            <a:normAutofit/>
          </a:bodyPr>
          <a:lstStyle>
            <a:lvl1pPr marL="0" indent="0" algn="l">
              <a:buNone/>
              <a:defRPr sz="1600" b="1"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Skriv en kort ingress här</a:t>
            </a:r>
          </a:p>
        </p:txBody>
      </p:sp>
      <p:sp>
        <p:nvSpPr>
          <p:cNvPr id="8" name="Rubrik 1"/>
          <p:cNvSpPr>
            <a:spLocks noGrp="1"/>
          </p:cNvSpPr>
          <p:nvPr>
            <p:ph type="title" hasCustomPrompt="1"/>
          </p:nvPr>
        </p:nvSpPr>
        <p:spPr>
          <a:xfrm>
            <a:off x="623889" y="368300"/>
            <a:ext cx="5471760" cy="1189037"/>
          </a:xfrm>
        </p:spPr>
        <p:txBody>
          <a:bodyPr rIns="0">
            <a:noAutofit/>
          </a:bodyPr>
          <a:lstStyle>
            <a:lvl1pPr algn="l">
              <a:defRPr sz="3400" baseline="0">
                <a:latin typeface="+mj-lt"/>
              </a:defRPr>
            </a:lvl1pPr>
          </a:lstStyle>
          <a:p>
            <a:r>
              <a:rPr lang="sv-SE" dirty="0"/>
              <a:t>Skriv in en rubrik här</a:t>
            </a:r>
          </a:p>
        </p:txBody>
      </p:sp>
    </p:spTree>
    <p:extLst>
      <p:ext uri="{BB962C8B-B14F-4D97-AF65-F5344CB8AC3E}">
        <p14:creationId xmlns:p14="http://schemas.microsoft.com/office/powerpoint/2010/main" val="42219123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M33. Text + valfri">
    <p:spTree>
      <p:nvGrpSpPr>
        <p:cNvPr id="1" name=""/>
        <p:cNvGrpSpPr/>
        <p:nvPr/>
      </p:nvGrpSpPr>
      <p:grpSpPr>
        <a:xfrm>
          <a:off x="0" y="0"/>
          <a:ext cx="0" cy="0"/>
          <a:chOff x="0" y="0"/>
          <a:chExt cx="0" cy="0"/>
        </a:xfrm>
      </p:grpSpPr>
      <p:sp>
        <p:nvSpPr>
          <p:cNvPr id="13" name="Platshållare för innehåll 1"/>
          <p:cNvSpPr>
            <a:spLocks noGrp="1"/>
          </p:cNvSpPr>
          <p:nvPr>
            <p:ph sz="quarter" idx="14"/>
          </p:nvPr>
        </p:nvSpPr>
        <p:spPr>
          <a:xfrm>
            <a:off x="5010150" y="1808163"/>
            <a:ext cx="6665913" cy="4500562"/>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text 1"/>
          <p:cNvSpPr>
            <a:spLocks noGrp="1"/>
          </p:cNvSpPr>
          <p:nvPr>
            <p:ph type="body" sz="quarter" idx="13"/>
          </p:nvPr>
        </p:nvSpPr>
        <p:spPr>
          <a:xfrm>
            <a:off x="623888" y="1808163"/>
            <a:ext cx="4148137" cy="4500562"/>
          </a:xfrm>
        </p:spPr>
        <p:txBody>
          <a:bodyPr/>
          <a:lstStyle>
            <a:lvl1pPr>
              <a:defRPr sz="2200"/>
            </a:lvl1pPr>
            <a:lvl2pPr>
              <a:defRPr sz="2200"/>
            </a:lvl2pPr>
            <a:lvl3pPr>
              <a:defRPr sz="1800"/>
            </a:lvl3pPr>
            <a:lvl4pPr>
              <a:defRPr sz="1800"/>
            </a:lvl4pPr>
            <a:lvl5pPr>
              <a:defRPr sz="18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hasCustomPrompt="1"/>
          </p:nvPr>
        </p:nvSpPr>
        <p:spPr>
          <a:xfrm>
            <a:off x="623888" y="368300"/>
            <a:ext cx="11052175" cy="1189038"/>
          </a:xfrm>
        </p:spPr>
        <p:txBody>
          <a:bodyPr anchor="b">
            <a:normAutofit/>
          </a:bodyPr>
          <a:lstStyle>
            <a:lvl1pPr>
              <a:defRPr sz="3400"/>
            </a:lvl1pPr>
          </a:lstStyle>
          <a:p>
            <a:r>
              <a:rPr lang="sv-SE" dirty="0"/>
              <a:t>Skriv in en rubrik här</a:t>
            </a:r>
          </a:p>
        </p:txBody>
      </p:sp>
    </p:spTree>
    <p:extLst>
      <p:ext uri="{BB962C8B-B14F-4D97-AF65-F5344CB8AC3E}">
        <p14:creationId xmlns:p14="http://schemas.microsoft.com/office/powerpoint/2010/main" val="41503247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M34. Text med bild">
    <p:spTree>
      <p:nvGrpSpPr>
        <p:cNvPr id="1" name=""/>
        <p:cNvGrpSpPr/>
        <p:nvPr/>
      </p:nvGrpSpPr>
      <p:grpSpPr>
        <a:xfrm>
          <a:off x="0" y="0"/>
          <a:ext cx="0" cy="0"/>
          <a:chOff x="0" y="0"/>
          <a:chExt cx="0" cy="0"/>
        </a:xfrm>
      </p:grpSpPr>
      <p:sp>
        <p:nvSpPr>
          <p:cNvPr id="7" name="Rektangel 1"/>
          <p:cNvSpPr/>
          <p:nvPr userDrawn="1"/>
        </p:nvSpPr>
        <p:spPr>
          <a:xfrm rot="16200000">
            <a:off x="3817201" y="4043763"/>
            <a:ext cx="4500000" cy="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32"/>
          </a:p>
        </p:txBody>
      </p:sp>
      <p:sp>
        <p:nvSpPr>
          <p:cNvPr id="6"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6290812" y="1808162"/>
            <a:ext cx="5385251" cy="4500563"/>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504000" tIns="360000" rIns="540000" anchor="t">
            <a:noAutofit/>
          </a:bodyPr>
          <a:lstStyle>
            <a:lvl1pPr marL="0" indent="0">
              <a:buFontTx/>
              <a:buNone/>
              <a:defRPr sz="1400" b="1" baseline="0">
                <a:solidFill>
                  <a:schemeClr val="tx1"/>
                </a:solidFill>
                <a:latin typeface="+mj-lt"/>
              </a:defRPr>
            </a:lvl1pPr>
          </a:lstStyle>
          <a:p>
            <a:r>
              <a:rPr lang="sv-SE" dirty="0"/>
              <a:t>Montera en bild genom att markera bildramen, gå till menyfliken infoga och klicka på ”Infoga bild” i fliken för Bildbank.  När du sökt upp och valt bild,  välj upplösningen till vänster i rutans nederkant innan du klickar på infoga bild. </a:t>
            </a:r>
            <a:br>
              <a:rPr lang="sv-SE" dirty="0"/>
            </a:br>
            <a:r>
              <a:rPr lang="sv-SE" dirty="0"/>
              <a:t>För en helbild behövs minst 1600 </a:t>
            </a:r>
            <a:r>
              <a:rPr lang="sv-SE" dirty="0" err="1"/>
              <a:t>px</a:t>
            </a:r>
            <a:r>
              <a:rPr lang="sv-SE" dirty="0"/>
              <a:t>. </a:t>
            </a:r>
          </a:p>
        </p:txBody>
      </p:sp>
      <p:sp>
        <p:nvSpPr>
          <p:cNvPr id="8" name="Platshållare för text 1"/>
          <p:cNvSpPr>
            <a:spLocks noGrp="1"/>
          </p:cNvSpPr>
          <p:nvPr>
            <p:ph type="body" sz="quarter" idx="13" hasCustomPrompt="1"/>
          </p:nvPr>
        </p:nvSpPr>
        <p:spPr>
          <a:xfrm>
            <a:off x="623888" y="1808163"/>
            <a:ext cx="5219702" cy="4500562"/>
          </a:xfrm>
        </p:spPr>
        <p:txBody>
          <a:bodyPr/>
          <a:lstStyle>
            <a:lvl1pPr>
              <a:defRPr sz="2200"/>
            </a:lvl1pPr>
            <a:lvl2pPr>
              <a:defRPr sz="2200"/>
            </a:lvl2pPr>
            <a:lvl3pPr>
              <a:defRPr sz="1800"/>
            </a:lvl3pPr>
            <a:lvl4pPr>
              <a:defRPr sz="1800"/>
            </a:lvl4pPr>
            <a:lvl5pPr>
              <a:defRPr sz="1800"/>
            </a:lvl5pPr>
          </a:lstStyle>
          <a:p>
            <a:pPr lvl="0"/>
            <a:r>
              <a:rPr lang="sv-SE" dirty="0"/>
              <a:t>Skriv in din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p:cNvSpPr>
            <a:spLocks noGrp="1"/>
          </p:cNvSpPr>
          <p:nvPr>
            <p:ph type="title" hasCustomPrompt="1"/>
          </p:nvPr>
        </p:nvSpPr>
        <p:spPr>
          <a:xfrm>
            <a:off x="623889" y="368301"/>
            <a:ext cx="11052174" cy="1189038"/>
          </a:xfrm>
        </p:spPr>
        <p:txBody>
          <a:bodyPr anchor="b">
            <a:normAutofit/>
          </a:bodyPr>
          <a:lstStyle>
            <a:lvl1pPr>
              <a:defRPr sz="3400"/>
            </a:lvl1pPr>
          </a:lstStyle>
          <a:p>
            <a:r>
              <a:rPr lang="sv-SE" dirty="0"/>
              <a:t>Skriv in en rubrik här</a:t>
            </a:r>
          </a:p>
        </p:txBody>
      </p:sp>
    </p:spTree>
    <p:extLst>
      <p:ext uri="{BB962C8B-B14F-4D97-AF65-F5344CB8AC3E}">
        <p14:creationId xmlns:p14="http://schemas.microsoft.com/office/powerpoint/2010/main" val="10683984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vertTx" preserve="1">
  <p:cSld name="M35. Rubrik och lodrät text">
    <p:spTree>
      <p:nvGrpSpPr>
        <p:cNvPr id="1" name=""/>
        <p:cNvGrpSpPr/>
        <p:nvPr/>
      </p:nvGrpSpPr>
      <p:grpSpPr>
        <a:xfrm>
          <a:off x="0" y="0"/>
          <a:ext cx="0" cy="0"/>
          <a:chOff x="0" y="0"/>
          <a:chExt cx="0" cy="0"/>
        </a:xfrm>
      </p:grpSpPr>
      <p:sp>
        <p:nvSpPr>
          <p:cNvPr id="7" name="Bar">
            <a:extLst>
              <a:ext uri="{FF2B5EF4-FFF2-40B4-BE49-F238E27FC236}">
                <a16:creationId xmlns:a16="http://schemas.microsoft.com/office/drawing/2014/main" id="{12423EB2-4A04-427F-BDA3-6FCAC4307B99}"/>
              </a:ext>
            </a:extLst>
          </p:cNvPr>
          <p:cNvSpPr/>
          <p:nvPr userDrawn="1"/>
        </p:nvSpPr>
        <p:spPr>
          <a:xfrm rot="5400000" flipV="1">
            <a:off x="-3376238" y="3371401"/>
            <a:ext cx="6858002" cy="115200"/>
          </a:xfrm>
          <a:prstGeom prst="rect">
            <a:avLst/>
          </a:pr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8" name="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5400000">
            <a:off x="-524863" y="938388"/>
            <a:ext cx="1703461" cy="347037"/>
          </a:xfrm>
          <a:prstGeom prst="rect">
            <a:avLst/>
          </a:prstGeom>
        </p:spPr>
      </p:pic>
      <p:pic>
        <p:nvPicPr>
          <p:cNvPr id="9" name="Orange gardin"/>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773662" y="0"/>
            <a:ext cx="418338" cy="6858000"/>
          </a:xfrm>
          <a:prstGeom prst="rect">
            <a:avLst/>
          </a:prstGeom>
        </p:spPr>
      </p:pic>
      <p:sp>
        <p:nvSpPr>
          <p:cNvPr id="3" name="Platshållare för lodrät text 1"/>
          <p:cNvSpPr>
            <a:spLocks noGrp="1"/>
          </p:cNvSpPr>
          <p:nvPr>
            <p:ph type="body" orient="vert" idx="1"/>
          </p:nvPr>
        </p:nvSpPr>
        <p:spPr>
          <a:xfrm>
            <a:off x="623887" y="368300"/>
            <a:ext cx="9694863" cy="6084887"/>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hasCustomPrompt="1"/>
          </p:nvPr>
        </p:nvSpPr>
        <p:spPr>
          <a:xfrm rot="5400000">
            <a:off x="7965677" y="2886474"/>
            <a:ext cx="6228558" cy="1192213"/>
          </a:xfrm>
        </p:spPr>
        <p:txBody>
          <a:bodyPr/>
          <a:lstStyle/>
          <a:p>
            <a:r>
              <a:rPr lang="sv-SE" dirty="0"/>
              <a:t>Skriv in en rubrik här</a:t>
            </a:r>
          </a:p>
        </p:txBody>
      </p:sp>
    </p:spTree>
    <p:extLst>
      <p:ext uri="{BB962C8B-B14F-4D97-AF65-F5344CB8AC3E}">
        <p14:creationId xmlns:p14="http://schemas.microsoft.com/office/powerpoint/2010/main" val="2400184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M36. Lodrät rubrik, text + bild">
    <p:spTree>
      <p:nvGrpSpPr>
        <p:cNvPr id="1" name=""/>
        <p:cNvGrpSpPr/>
        <p:nvPr/>
      </p:nvGrpSpPr>
      <p:grpSpPr>
        <a:xfrm>
          <a:off x="0" y="0"/>
          <a:ext cx="0" cy="0"/>
          <a:chOff x="0" y="0"/>
          <a:chExt cx="0" cy="0"/>
        </a:xfrm>
      </p:grpSpPr>
      <p:sp>
        <p:nvSpPr>
          <p:cNvPr id="7" name="Bar">
            <a:extLst>
              <a:ext uri="{FF2B5EF4-FFF2-40B4-BE49-F238E27FC236}">
                <a16:creationId xmlns:a16="http://schemas.microsoft.com/office/drawing/2014/main" id="{12423EB2-4A04-427F-BDA3-6FCAC4307B99}"/>
              </a:ext>
            </a:extLst>
          </p:cNvPr>
          <p:cNvSpPr/>
          <p:nvPr userDrawn="1"/>
        </p:nvSpPr>
        <p:spPr>
          <a:xfrm rot="5400000" flipV="1">
            <a:off x="-3376238" y="3371401"/>
            <a:ext cx="6858002" cy="115200"/>
          </a:xfrm>
          <a:prstGeom prst="rect">
            <a:avLst/>
          </a:pr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8" name="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5400000">
            <a:off x="-524863" y="938388"/>
            <a:ext cx="1703461" cy="347037"/>
          </a:xfrm>
          <a:prstGeom prst="rect">
            <a:avLst/>
          </a:prstGeom>
        </p:spPr>
      </p:pic>
      <p:sp>
        <p:nvSpPr>
          <p:cNvPr id="10"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rot="5400000">
            <a:off x="5048248" y="-285747"/>
            <a:ext cx="6858001" cy="7429501"/>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360000" tIns="432000" rIns="900000" bIns="360000" anchor="t">
            <a:noAutofit/>
          </a:bodyPr>
          <a:lstStyle>
            <a:lvl1pPr marL="0" indent="0">
              <a:spcAft>
                <a:spcPts val="0"/>
              </a:spcAft>
              <a:buFontTx/>
              <a:buNone/>
              <a:defRPr sz="1400" b="1">
                <a:solidFill>
                  <a:schemeClr val="tx2">
                    <a:lumMod val="75000"/>
                    <a:lumOff val="25000"/>
                  </a:schemeClr>
                </a:solidFill>
                <a:latin typeface="+mj-lt"/>
              </a:defRPr>
            </a:lvl1pPr>
          </a:lstStyle>
          <a:p>
            <a:r>
              <a:rPr lang="sv-SE" dirty="0"/>
              <a:t>Montera en bild genom att markera bildramen, gå </a:t>
            </a:r>
          </a:p>
          <a:p>
            <a:r>
              <a:rPr lang="sv-SE" dirty="0"/>
              <a:t>till menyfliken infoga och klicka på ”Infoga bild” </a:t>
            </a:r>
          </a:p>
          <a:p>
            <a:r>
              <a:rPr lang="sv-SE" dirty="0"/>
              <a:t>i fliken för Bildbank. När du sökt upp och valt bild,  </a:t>
            </a:r>
          </a:p>
          <a:p>
            <a:r>
              <a:rPr lang="sv-SE" dirty="0"/>
              <a:t>välj upplösningen till vänster i rutans nederkant </a:t>
            </a:r>
          </a:p>
          <a:p>
            <a:r>
              <a:rPr lang="sv-SE" dirty="0"/>
              <a:t>innan du klickar på infoga bild.</a:t>
            </a:r>
          </a:p>
        </p:txBody>
      </p:sp>
      <p:sp>
        <p:nvSpPr>
          <p:cNvPr id="3" name="Platshållare för lodrät text 1"/>
          <p:cNvSpPr>
            <a:spLocks noGrp="1"/>
          </p:cNvSpPr>
          <p:nvPr>
            <p:ph type="body" orient="vert" idx="1"/>
          </p:nvPr>
        </p:nvSpPr>
        <p:spPr>
          <a:xfrm>
            <a:off x="838200" y="365124"/>
            <a:ext cx="2476500" cy="6088063"/>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orient="vert" hasCustomPrompt="1"/>
          </p:nvPr>
        </p:nvSpPr>
        <p:spPr>
          <a:xfrm>
            <a:off x="3521527" y="365124"/>
            <a:ext cx="1034143" cy="6088063"/>
          </a:xfrm>
        </p:spPr>
        <p:txBody>
          <a:bodyPr vert="eaVert"/>
          <a:lstStyle/>
          <a:p>
            <a:r>
              <a:rPr lang="sv-SE" dirty="0"/>
              <a:t>Skriv in en rubrik här</a:t>
            </a:r>
          </a:p>
        </p:txBody>
      </p:sp>
    </p:spTree>
    <p:extLst>
      <p:ext uri="{BB962C8B-B14F-4D97-AF65-F5344CB8AC3E}">
        <p14:creationId xmlns:p14="http://schemas.microsoft.com/office/powerpoint/2010/main" val="24853815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M37. Helbild med text">
    <p:spTree>
      <p:nvGrpSpPr>
        <p:cNvPr id="1" name=""/>
        <p:cNvGrpSpPr/>
        <p:nvPr/>
      </p:nvGrpSpPr>
      <p:grpSpPr>
        <a:xfrm>
          <a:off x="0" y="0"/>
          <a:ext cx="0" cy="0"/>
          <a:chOff x="0" y="0"/>
          <a:chExt cx="0" cy="0"/>
        </a:xfrm>
      </p:grpSpPr>
      <p:sp>
        <p:nvSpPr>
          <p:cNvPr id="6"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0" y="0"/>
            <a:ext cx="12192000" cy="6858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648000" tIns="360000" rIns="540000" anchor="t">
            <a:noAutofit/>
          </a:bodyPr>
          <a:lstStyle>
            <a:lvl1pPr marL="0" indent="0">
              <a:buFontTx/>
              <a:buNone/>
              <a:defRPr sz="1400" b="1" baseline="0">
                <a:solidFill>
                  <a:schemeClr val="tx1"/>
                </a:solidFill>
                <a:latin typeface="+mj-lt"/>
              </a:defRPr>
            </a:lvl1pPr>
          </a:lstStyle>
          <a:p>
            <a:r>
              <a:rPr lang="sv-SE" dirty="0"/>
              <a:t>Montera en bild genom att markera bildramen, gå till menyfliken infoga och klicka på ”Infoga bild” i fliken för Bildbank.  När du sökt upp och valt bild,  välj upplösningen till vänster i rutans nederkant innan du klickar på infoga bild. För en helbild behövs minst 1600 </a:t>
            </a:r>
            <a:r>
              <a:rPr lang="sv-SE" dirty="0" err="1"/>
              <a:t>px</a:t>
            </a:r>
            <a:r>
              <a:rPr lang="sv-SE" dirty="0"/>
              <a:t>. </a:t>
            </a:r>
          </a:p>
        </p:txBody>
      </p:sp>
      <p:sp>
        <p:nvSpPr>
          <p:cNvPr id="9" name="Platshållare för innehåll 1"/>
          <p:cNvSpPr>
            <a:spLocks noGrp="1"/>
          </p:cNvSpPr>
          <p:nvPr>
            <p:ph sz="half" idx="1" hasCustomPrompt="1"/>
          </p:nvPr>
        </p:nvSpPr>
        <p:spPr>
          <a:xfrm>
            <a:off x="623888" y="1808163"/>
            <a:ext cx="6545262" cy="4500562"/>
          </a:xfrm>
        </p:spPr>
        <p:txBody>
          <a:bodyPr/>
          <a:lstStyle>
            <a:lvl1pPr>
              <a:defRPr sz="2000" b="1">
                <a:latin typeface="+mj-lt"/>
              </a:defRPr>
            </a:lvl1pPr>
            <a:lvl2pPr>
              <a:defRPr sz="2200"/>
            </a:lvl2pPr>
            <a:lvl3pPr>
              <a:defRPr sz="2000"/>
            </a:lvl3pPr>
            <a:lvl4pPr>
              <a:defRPr sz="2000"/>
            </a:lvl4pPr>
            <a:lvl5pPr>
              <a:defRPr sz="2000"/>
            </a:lvl5pPr>
          </a:lstStyle>
          <a:p>
            <a:pPr lvl="0"/>
            <a:r>
              <a:rPr lang="sv-SE" dirty="0"/>
              <a:t>Skriv in din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p:cNvSpPr>
            <a:spLocks noGrp="1"/>
          </p:cNvSpPr>
          <p:nvPr>
            <p:ph type="title" hasCustomPrompt="1"/>
          </p:nvPr>
        </p:nvSpPr>
        <p:spPr>
          <a:xfrm>
            <a:off x="623889" y="368301"/>
            <a:ext cx="11052174" cy="1189038"/>
          </a:xfrm>
        </p:spPr>
        <p:txBody>
          <a:bodyPr anchor="b">
            <a:normAutofit/>
          </a:bodyPr>
          <a:lstStyle>
            <a:lvl1pPr>
              <a:defRPr sz="3400"/>
            </a:lvl1pPr>
          </a:lstStyle>
          <a:p>
            <a:r>
              <a:rPr lang="sv-SE" dirty="0"/>
              <a:t>Skriv in en rubrik här</a:t>
            </a:r>
          </a:p>
        </p:txBody>
      </p:sp>
    </p:spTree>
    <p:extLst>
      <p:ext uri="{BB962C8B-B14F-4D97-AF65-F5344CB8AC3E}">
        <p14:creationId xmlns:p14="http://schemas.microsoft.com/office/powerpoint/2010/main" val="2293706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M38. Brödkaka med rubrik och text">
    <p:spTree>
      <p:nvGrpSpPr>
        <p:cNvPr id="1" name=""/>
        <p:cNvGrpSpPr/>
        <p:nvPr/>
      </p:nvGrpSpPr>
      <p:grpSpPr>
        <a:xfrm>
          <a:off x="0" y="0"/>
          <a:ext cx="0" cy="0"/>
          <a:chOff x="0" y="0"/>
          <a:chExt cx="0" cy="0"/>
        </a:xfrm>
      </p:grpSpPr>
      <p:sp>
        <p:nvSpPr>
          <p:cNvPr id="12" name="Bar">
            <a:extLst>
              <a:ext uri="{FF2B5EF4-FFF2-40B4-BE49-F238E27FC236}">
                <a16:creationId xmlns:a16="http://schemas.microsoft.com/office/drawing/2014/main" id="{12423EB2-4A04-427F-BDA3-6FCAC4307B99}"/>
              </a:ext>
            </a:extLst>
          </p:cNvPr>
          <p:cNvSpPr/>
          <p:nvPr/>
        </p:nvSpPr>
        <p:spPr>
          <a:xfrm rot="5400000" flipV="1">
            <a:off x="-3372988" y="3369812"/>
            <a:ext cx="6861175" cy="115200"/>
          </a:xfrm>
          <a:prstGeom prst="rect">
            <a:avLst/>
          </a:pr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14911" y="6439741"/>
            <a:ext cx="1703461" cy="347037"/>
          </a:xfrm>
          <a:prstGeom prst="rect">
            <a:avLst/>
          </a:prstGeom>
        </p:spPr>
      </p:pic>
      <p:sp>
        <p:nvSpPr>
          <p:cNvPr id="13" name="Platshållare för bild 1">
            <a:extLst>
              <a:ext uri="{FF2B5EF4-FFF2-40B4-BE49-F238E27FC236}">
                <a16:creationId xmlns:a16="http://schemas.microsoft.com/office/drawing/2014/main" id="{F93BECFB-097B-4975-97EA-223E58CDF05A}"/>
              </a:ext>
            </a:extLst>
          </p:cNvPr>
          <p:cNvSpPr>
            <a:spLocks noGrp="1"/>
          </p:cNvSpPr>
          <p:nvPr>
            <p:ph type="pic" sz="quarter" idx="10"/>
          </p:nvPr>
        </p:nvSpPr>
        <p:spPr>
          <a:xfrm>
            <a:off x="7453440" y="1622167"/>
            <a:ext cx="4738560" cy="5235833"/>
          </a:xfrm>
          <a:custGeom>
            <a:avLst/>
            <a:gdLst>
              <a:gd name="connsiteX0" fmla="*/ 3515351 w 4738560"/>
              <a:gd name="connsiteY0" fmla="*/ 2887216 h 5235833"/>
              <a:gd name="connsiteX1" fmla="*/ 2887215 w 4738560"/>
              <a:gd name="connsiteY1" fmla="*/ 3515350 h 5235833"/>
              <a:gd name="connsiteX2" fmla="*/ 3515351 w 4738560"/>
              <a:gd name="connsiteY2" fmla="*/ 4143485 h 5235833"/>
              <a:gd name="connsiteX3" fmla="*/ 4143485 w 4738560"/>
              <a:gd name="connsiteY3" fmla="*/ 3515350 h 5235833"/>
              <a:gd name="connsiteX4" fmla="*/ 3515351 w 4738560"/>
              <a:gd name="connsiteY4" fmla="*/ 2887216 h 5235833"/>
              <a:gd name="connsiteX5" fmla="*/ 4738560 w 4738560"/>
              <a:gd name="connsiteY5" fmla="*/ 219020 h 5235833"/>
              <a:gd name="connsiteX6" fmla="*/ 4738560 w 4738560"/>
              <a:gd name="connsiteY6" fmla="*/ 5235833 h 5235833"/>
              <a:gd name="connsiteX7" fmla="*/ 449061 w 4738560"/>
              <a:gd name="connsiteY7" fmla="*/ 5235833 h 5235833"/>
              <a:gd name="connsiteX8" fmla="*/ 1848589 w 4738560"/>
              <a:gd name="connsiteY8" fmla="*/ 4359751 h 5235833"/>
              <a:gd name="connsiteX9" fmla="*/ 2183319 w 4738560"/>
              <a:gd name="connsiteY9" fmla="*/ 3739881 h 5235833"/>
              <a:gd name="connsiteX10" fmla="*/ 2183319 w 4738560"/>
              <a:gd name="connsiteY10" fmla="*/ 2085518 h 5235833"/>
              <a:gd name="connsiteX11" fmla="*/ 2417493 w 4738560"/>
              <a:gd name="connsiteY11" fmla="*/ 1669515 h 5235833"/>
              <a:gd name="connsiteX12" fmla="*/ 3515351 w 4738560"/>
              <a:gd name="connsiteY12" fmla="*/ 0 h 5235833"/>
              <a:gd name="connsiteX13" fmla="*/ 4176545 w 4738560"/>
              <a:gd name="connsiteY13" fmla="*/ 63365 h 5235833"/>
              <a:gd name="connsiteX14" fmla="*/ 2132353 w 4738560"/>
              <a:gd name="connsiteY14" fmla="*/ 1341674 h 5235833"/>
              <a:gd name="connsiteX15" fmla="*/ 1750788 w 4738560"/>
              <a:gd name="connsiteY15" fmla="*/ 2085517 h 5235833"/>
              <a:gd name="connsiteX16" fmla="*/ 1753543 w 4738560"/>
              <a:gd name="connsiteY16" fmla="*/ 2084140 h 5235833"/>
              <a:gd name="connsiteX17" fmla="*/ 1753543 w 4738560"/>
              <a:gd name="connsiteY17" fmla="*/ 3592489 h 5235833"/>
              <a:gd name="connsiteX18" fmla="*/ 1515237 w 4738560"/>
              <a:gd name="connsiteY18" fmla="*/ 4064968 h 5235833"/>
              <a:gd name="connsiteX19" fmla="*/ 260345 w 4738560"/>
              <a:gd name="connsiteY19" fmla="*/ 4843249 h 5235833"/>
              <a:gd name="connsiteX20" fmla="*/ 0 w 4738560"/>
              <a:gd name="connsiteY20" fmla="*/ 3515350 h 5235833"/>
              <a:gd name="connsiteX21" fmla="*/ 3515351 w 4738560"/>
              <a:gd name="connsiteY21" fmla="*/ 0 h 523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38560" h="5235833">
                <a:moveTo>
                  <a:pt x="3515351" y="2887216"/>
                </a:moveTo>
                <a:cubicBezTo>
                  <a:pt x="3168224" y="2887216"/>
                  <a:pt x="2887215" y="3168223"/>
                  <a:pt x="2887215" y="3515350"/>
                </a:cubicBezTo>
                <a:cubicBezTo>
                  <a:pt x="2887215" y="3862477"/>
                  <a:pt x="3168224" y="4143485"/>
                  <a:pt x="3515351" y="4143485"/>
                </a:cubicBezTo>
                <a:cubicBezTo>
                  <a:pt x="3862478" y="4143485"/>
                  <a:pt x="4143485" y="3862477"/>
                  <a:pt x="4143485" y="3515350"/>
                </a:cubicBezTo>
                <a:cubicBezTo>
                  <a:pt x="4143485" y="3168223"/>
                  <a:pt x="3862478" y="2887216"/>
                  <a:pt x="3515351" y="2887216"/>
                </a:cubicBezTo>
                <a:close/>
                <a:moveTo>
                  <a:pt x="4738560" y="219020"/>
                </a:moveTo>
                <a:lnTo>
                  <a:pt x="4738560" y="5235833"/>
                </a:lnTo>
                <a:lnTo>
                  <a:pt x="449061" y="5235833"/>
                </a:lnTo>
                <a:lnTo>
                  <a:pt x="1848589" y="4359751"/>
                </a:lnTo>
                <a:cubicBezTo>
                  <a:pt x="2091027" y="4205472"/>
                  <a:pt x="2183319" y="4064968"/>
                  <a:pt x="2183319" y="3739881"/>
                </a:cubicBezTo>
                <a:lnTo>
                  <a:pt x="2183319" y="2085518"/>
                </a:lnTo>
                <a:cubicBezTo>
                  <a:pt x="2183319" y="1905067"/>
                  <a:pt x="2220511" y="1796245"/>
                  <a:pt x="2417493" y="1669515"/>
                </a:cubicBezTo>
                <a:close/>
                <a:moveTo>
                  <a:pt x="3515351" y="0"/>
                </a:moveTo>
                <a:cubicBezTo>
                  <a:pt x="3741259" y="0"/>
                  <a:pt x="3963035" y="22040"/>
                  <a:pt x="4176545" y="63365"/>
                </a:cubicBezTo>
                <a:lnTo>
                  <a:pt x="2132353" y="1341674"/>
                </a:lnTo>
                <a:cubicBezTo>
                  <a:pt x="1866497" y="1512482"/>
                  <a:pt x="1748033" y="1690178"/>
                  <a:pt x="1750788" y="2085517"/>
                </a:cubicBezTo>
                <a:lnTo>
                  <a:pt x="1753543" y="2084140"/>
                </a:lnTo>
                <a:lnTo>
                  <a:pt x="1753543" y="3592489"/>
                </a:lnTo>
                <a:cubicBezTo>
                  <a:pt x="1753543" y="3817020"/>
                  <a:pt x="1706708" y="3945126"/>
                  <a:pt x="1515237" y="4064968"/>
                </a:cubicBezTo>
                <a:cubicBezTo>
                  <a:pt x="1508350" y="4066345"/>
                  <a:pt x="260345" y="4843249"/>
                  <a:pt x="260345" y="4843249"/>
                </a:cubicBezTo>
                <a:cubicBezTo>
                  <a:pt x="92292" y="4432757"/>
                  <a:pt x="0" y="3985073"/>
                  <a:pt x="0" y="3515350"/>
                </a:cubicBezTo>
                <a:cubicBezTo>
                  <a:pt x="0" y="1574469"/>
                  <a:pt x="1573092" y="0"/>
                  <a:pt x="3515351" y="0"/>
                </a:cubicBezTo>
                <a:close/>
              </a:path>
            </a:pathLst>
          </a:cu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sv-SE" sz="1800" dirty="0">
                <a:solidFill>
                  <a:schemeClr val="lt1"/>
                </a:solidFill>
              </a:defRPr>
            </a:lvl1pPr>
          </a:lstStyle>
          <a:p>
            <a:pPr marL="0" lvl="0" algn="ctr" defTabSz="914400"/>
            <a:r>
              <a:rPr lang="sv-SE"/>
              <a:t>Klicka på ikonen för att lägga till en bild</a:t>
            </a:r>
            <a:endParaRPr lang="sv-SE" dirty="0"/>
          </a:p>
        </p:txBody>
      </p:sp>
      <p:sp>
        <p:nvSpPr>
          <p:cNvPr id="4" name="Platshållare för innehåll 1"/>
          <p:cNvSpPr>
            <a:spLocks noGrp="1"/>
          </p:cNvSpPr>
          <p:nvPr>
            <p:ph sz="quarter" idx="11" hasCustomPrompt="1"/>
          </p:nvPr>
        </p:nvSpPr>
        <p:spPr>
          <a:xfrm>
            <a:off x="623888" y="1808163"/>
            <a:ext cx="6564312" cy="4500562"/>
          </a:xfrm>
        </p:spPr>
        <p:txBody>
          <a:bodyPr/>
          <a:lstStyle/>
          <a:p>
            <a:pPr lvl="0"/>
            <a:r>
              <a:rPr lang="sv-SE" dirty="0"/>
              <a:t>Skriv in din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p:cNvSpPr>
            <a:spLocks noGrp="1"/>
          </p:cNvSpPr>
          <p:nvPr>
            <p:ph type="title" hasCustomPrompt="1"/>
          </p:nvPr>
        </p:nvSpPr>
        <p:spPr/>
        <p:txBody>
          <a:bodyPr/>
          <a:lstStyle/>
          <a:p>
            <a:r>
              <a:rPr lang="sv-SE" dirty="0"/>
              <a:t>Skriv in en rubrik här</a:t>
            </a:r>
          </a:p>
        </p:txBody>
      </p:sp>
    </p:spTree>
    <p:extLst>
      <p:ext uri="{BB962C8B-B14F-4D97-AF65-F5344CB8AC3E}">
        <p14:creationId xmlns:p14="http://schemas.microsoft.com/office/powerpoint/2010/main" val="32951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Tom">
    <p:spTree>
      <p:nvGrpSpPr>
        <p:cNvPr id="1" name=""/>
        <p:cNvGrpSpPr/>
        <p:nvPr/>
      </p:nvGrpSpPr>
      <p:grpSpPr>
        <a:xfrm>
          <a:off x="0" y="0"/>
          <a:ext cx="0" cy="0"/>
          <a:chOff x="0" y="0"/>
          <a:chExt cx="0" cy="0"/>
        </a:xfrm>
      </p:grpSpPr>
      <p:sp>
        <p:nvSpPr>
          <p:cNvPr id="2" name="Rubrik 1"/>
          <p:cNvSpPr>
            <a:spLocks noGrp="1"/>
          </p:cNvSpPr>
          <p:nvPr>
            <p:ph type="title"/>
          </p:nvPr>
        </p:nvSpPr>
        <p:spPr>
          <a:xfrm>
            <a:off x="623888" y="-1304925"/>
            <a:ext cx="11052174" cy="1192213"/>
          </a:xfrm>
        </p:spPr>
        <p:txBody>
          <a:bodyPr/>
          <a:lstStyle/>
          <a:p>
            <a:r>
              <a:rPr lang="sv-SE"/>
              <a:t>Klicka här för att ändra format</a:t>
            </a:r>
          </a:p>
        </p:txBody>
      </p:sp>
    </p:spTree>
    <p:extLst>
      <p:ext uri="{BB962C8B-B14F-4D97-AF65-F5344CB8AC3E}">
        <p14:creationId xmlns:p14="http://schemas.microsoft.com/office/powerpoint/2010/main" val="2141613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 Text och bild">
    <p:spTree>
      <p:nvGrpSpPr>
        <p:cNvPr id="1" name=""/>
        <p:cNvGrpSpPr/>
        <p:nvPr/>
      </p:nvGrpSpPr>
      <p:grpSpPr>
        <a:xfrm>
          <a:off x="0" y="0"/>
          <a:ext cx="0" cy="0"/>
          <a:chOff x="0" y="0"/>
          <a:chExt cx="0" cy="0"/>
        </a:xfrm>
      </p:grpSpPr>
      <p:sp>
        <p:nvSpPr>
          <p:cNvPr id="5" name="Bar">
            <a:extLst>
              <a:ext uri="{FF2B5EF4-FFF2-40B4-BE49-F238E27FC236}">
                <a16:creationId xmlns:a16="http://schemas.microsoft.com/office/drawing/2014/main" id="{12423EB2-4A04-427F-BDA3-6FCAC4307B99}"/>
              </a:ext>
            </a:extLst>
          </p:cNvPr>
          <p:cNvSpPr/>
          <p:nvPr userDrawn="1"/>
        </p:nvSpPr>
        <p:spPr>
          <a:xfrm rot="5400000" flipV="1">
            <a:off x="-3372988" y="3369812"/>
            <a:ext cx="6861175" cy="115200"/>
          </a:xfrm>
          <a:prstGeom prst="rect">
            <a:avLst/>
          </a:pr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13744" y="6435633"/>
            <a:ext cx="1721038" cy="339503"/>
          </a:xfrm>
          <a:prstGeom prst="rect">
            <a:avLst/>
          </a:prstGeom>
        </p:spPr>
      </p:pic>
      <p:sp>
        <p:nvSpPr>
          <p:cNvPr id="8"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7512000" y="0"/>
            <a:ext cx="4680000" cy="6858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180000" tIns="360000" rIns="180000" anchor="t">
            <a:noAutofit/>
          </a:bodyPr>
          <a:lstStyle>
            <a:lvl1pPr marL="0" indent="0">
              <a:buFontTx/>
              <a:buNone/>
              <a:defRPr sz="1400" b="1" baseline="0">
                <a:solidFill>
                  <a:schemeClr val="tx2">
                    <a:lumMod val="75000"/>
                    <a:lumOff val="25000"/>
                  </a:schemeClr>
                </a:solidFill>
                <a:latin typeface="+mj-lt"/>
              </a:defRPr>
            </a:lvl1pPr>
          </a:lstStyle>
          <a:p>
            <a:r>
              <a:rPr lang="sv-SE" dirty="0"/>
              <a:t>Montera en bild genom att markera bildramen, gå till menyfliken infoga och klicka på ”Infoga bild” i fliken för Bildbank.  När du sökt upp och valt bild,  välj upplösningen till vänster i rutans nederkant innan du klickar på infoga bild.  </a:t>
            </a:r>
            <a:br>
              <a:rPr lang="sv-SE" dirty="0"/>
            </a:br>
            <a:r>
              <a:rPr lang="sv-SE" dirty="0"/>
              <a:t>För en helbild behövs minst 1600 </a:t>
            </a:r>
            <a:r>
              <a:rPr lang="sv-SE" dirty="0" err="1"/>
              <a:t>px</a:t>
            </a:r>
            <a:r>
              <a:rPr lang="sv-SE" dirty="0"/>
              <a:t>. </a:t>
            </a:r>
          </a:p>
          <a:p>
            <a:endParaRPr lang="sv-SE" dirty="0"/>
          </a:p>
        </p:txBody>
      </p:sp>
      <p:sp>
        <p:nvSpPr>
          <p:cNvPr id="3" name="Platshållare för innehåll 1"/>
          <p:cNvSpPr>
            <a:spLocks noGrp="1"/>
          </p:cNvSpPr>
          <p:nvPr>
            <p:ph sz="half" idx="1" hasCustomPrompt="1"/>
          </p:nvPr>
        </p:nvSpPr>
        <p:spPr>
          <a:xfrm>
            <a:off x="623888" y="1808163"/>
            <a:ext cx="6545262" cy="4500562"/>
          </a:xfrm>
        </p:spPr>
        <p:txBody>
          <a:bodyPr/>
          <a:lstStyle>
            <a:lvl1pPr>
              <a:defRPr sz="2200"/>
            </a:lvl1pPr>
            <a:lvl2pPr>
              <a:defRPr sz="2200"/>
            </a:lvl2pPr>
            <a:lvl3pPr>
              <a:defRPr sz="2000"/>
            </a:lvl3pPr>
            <a:lvl4pPr>
              <a:defRPr sz="2000"/>
            </a:lvl4pPr>
            <a:lvl5pPr>
              <a:defRPr sz="2000"/>
            </a:lvl5pPr>
          </a:lstStyle>
          <a:p>
            <a:pPr lvl="0"/>
            <a:r>
              <a:rPr lang="sv-SE" dirty="0"/>
              <a:t>Skriv in din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p:cNvSpPr>
            <a:spLocks noGrp="1"/>
          </p:cNvSpPr>
          <p:nvPr>
            <p:ph type="title" hasCustomPrompt="1"/>
          </p:nvPr>
        </p:nvSpPr>
        <p:spPr>
          <a:xfrm>
            <a:off x="623888" y="365125"/>
            <a:ext cx="6545262" cy="1192213"/>
          </a:xfrm>
        </p:spPr>
        <p:txBody>
          <a:bodyPr/>
          <a:lstStyle>
            <a:lvl1pPr>
              <a:defRPr/>
            </a:lvl1pPr>
          </a:lstStyle>
          <a:p>
            <a:r>
              <a:rPr lang="sv-SE" dirty="0"/>
              <a:t>Skriv in en rubrik här</a:t>
            </a:r>
          </a:p>
        </p:txBody>
      </p:sp>
    </p:spTree>
    <p:extLst>
      <p:ext uri="{BB962C8B-B14F-4D97-AF65-F5344CB8AC3E}">
        <p14:creationId xmlns:p14="http://schemas.microsoft.com/office/powerpoint/2010/main" val="2168781310"/>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9" Type="http://schemas.openxmlformats.org/officeDocument/2006/relationships/theme" Target="../theme/theme2.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34" Type="http://schemas.openxmlformats.org/officeDocument/2006/relationships/slideLayout" Target="../slideLayouts/slideLayout74.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slideLayout" Target="../slideLayouts/slideLayout73.xml"/><Relationship Id="rId38" Type="http://schemas.openxmlformats.org/officeDocument/2006/relationships/slideLayout" Target="../slideLayouts/slideLayout78.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41" Type="http://schemas.openxmlformats.org/officeDocument/2006/relationships/image" Target="../media/image2.pn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37" Type="http://schemas.openxmlformats.org/officeDocument/2006/relationships/slideLayout" Target="../slideLayouts/slideLayout77.xml"/><Relationship Id="rId40" Type="http://schemas.openxmlformats.org/officeDocument/2006/relationships/image" Target="../media/image5.png"/><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36" Type="http://schemas.openxmlformats.org/officeDocument/2006/relationships/slideLayout" Target="../slideLayouts/slideLayout76.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r">
            <a:extLst>
              <a:ext uri="{FF2B5EF4-FFF2-40B4-BE49-F238E27FC236}">
                <a16:creationId xmlns:a16="http://schemas.microsoft.com/office/drawing/2014/main" id="{12423EB2-4A04-427F-BDA3-6FCAC4307B99}"/>
              </a:ext>
            </a:extLst>
          </p:cNvPr>
          <p:cNvSpPr/>
          <p:nvPr userDrawn="1"/>
        </p:nvSpPr>
        <p:spPr>
          <a:xfrm rot="5400000" flipV="1">
            <a:off x="-3372988" y="3369812"/>
            <a:ext cx="6861175" cy="115200"/>
          </a:xfrm>
          <a:prstGeom prst="rect">
            <a:avLst/>
          </a:pr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0" name="Logo"/>
          <p:cNvPicPr>
            <a:picLocks noChangeAspect="1"/>
          </p:cNvPicPr>
          <p:nvPr userDrawn="1"/>
        </p:nvPicPr>
        <p:blipFill>
          <a:blip r:embed="rId42" cstate="hqprint">
            <a:extLst>
              <a:ext uri="{28A0092B-C50C-407E-A947-70E740481C1C}">
                <a14:useLocalDpi xmlns:a14="http://schemas.microsoft.com/office/drawing/2010/main" val="0"/>
              </a:ext>
            </a:extLst>
          </a:blip>
          <a:stretch>
            <a:fillRect/>
          </a:stretch>
        </p:blipFill>
        <p:spPr>
          <a:xfrm>
            <a:off x="313744" y="6440657"/>
            <a:ext cx="1721038" cy="339503"/>
          </a:xfrm>
          <a:prstGeom prst="rect">
            <a:avLst/>
          </a:prstGeom>
        </p:spPr>
      </p:pic>
      <p:pic>
        <p:nvPicPr>
          <p:cNvPr id="8" name="Orange gardin"/>
          <p:cNvPicPr>
            <a:picLocks noChangeAspect="1"/>
          </p:cNvPicPr>
          <p:nvPr userDrawn="1"/>
        </p:nvPicPr>
        <p:blipFill>
          <a:blip r:embed="rId43" cstate="hqprint">
            <a:extLst>
              <a:ext uri="{28A0092B-C50C-407E-A947-70E740481C1C}">
                <a14:useLocalDpi xmlns:a14="http://schemas.microsoft.com/office/drawing/2010/main" val="0"/>
              </a:ext>
            </a:extLst>
          </a:blip>
          <a:stretch>
            <a:fillRect/>
          </a:stretch>
        </p:blipFill>
        <p:spPr>
          <a:xfrm>
            <a:off x="11773662" y="0"/>
            <a:ext cx="418338" cy="6858000"/>
          </a:xfrm>
          <a:prstGeom prst="rect">
            <a:avLst/>
          </a:prstGeom>
        </p:spPr>
      </p:pic>
      <p:sp>
        <p:nvSpPr>
          <p:cNvPr id="6" name="Platshållare för bildnummer 5"/>
          <p:cNvSpPr>
            <a:spLocks noGrp="1"/>
          </p:cNvSpPr>
          <p:nvPr>
            <p:ph type="sldNum" sz="quarter" idx="4"/>
          </p:nvPr>
        </p:nvSpPr>
        <p:spPr>
          <a:xfrm>
            <a:off x="10228006" y="6453187"/>
            <a:ext cx="1448056" cy="215901"/>
          </a:xfrm>
          <a:prstGeom prst="rect">
            <a:avLst/>
          </a:prstGeom>
        </p:spPr>
        <p:txBody>
          <a:bodyPr vert="horz" lIns="91440" tIns="45720" rIns="91440" bIns="45720" rtlCol="0" anchor="ctr"/>
          <a:lstStyle>
            <a:lvl1pPr algn="r">
              <a:defRPr sz="1200">
                <a:solidFill>
                  <a:schemeClr val="tx1">
                    <a:tint val="75000"/>
                  </a:schemeClr>
                </a:solidFill>
              </a:defRPr>
            </a:lvl1pPr>
          </a:lstStyle>
          <a:p>
            <a:fld id="{5F56F34D-AD03-4D45-B45D-B735AD8926DB}" type="slidenum">
              <a:rPr lang="sv-SE" smtClean="0"/>
              <a:t>‹#›</a:t>
            </a:fld>
            <a:endParaRPr lang="sv-SE" dirty="0"/>
          </a:p>
        </p:txBody>
      </p:sp>
      <p:sp>
        <p:nvSpPr>
          <p:cNvPr id="5" name="Platshållare för sidfot 4"/>
          <p:cNvSpPr>
            <a:spLocks noGrp="1"/>
          </p:cNvSpPr>
          <p:nvPr>
            <p:ph type="ftr" sz="quarter" idx="3"/>
          </p:nvPr>
        </p:nvSpPr>
        <p:spPr>
          <a:xfrm>
            <a:off x="4038599" y="6453188"/>
            <a:ext cx="5894439" cy="2159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4" name="Platshållare för datum 3"/>
          <p:cNvSpPr>
            <a:spLocks noGrp="1"/>
          </p:cNvSpPr>
          <p:nvPr>
            <p:ph type="dt" sz="half" idx="2"/>
          </p:nvPr>
        </p:nvSpPr>
        <p:spPr>
          <a:xfrm>
            <a:off x="2271924" y="6453188"/>
            <a:ext cx="1463538" cy="215900"/>
          </a:xfrm>
          <a:prstGeom prst="rect">
            <a:avLst/>
          </a:prstGeom>
        </p:spPr>
        <p:txBody>
          <a:bodyPr vert="horz" lIns="91440" tIns="45720" rIns="91440" bIns="45720" rtlCol="0" anchor="ctr"/>
          <a:lstStyle>
            <a:lvl1pPr algn="l">
              <a:defRPr sz="1200">
                <a:solidFill>
                  <a:schemeClr val="tx1">
                    <a:tint val="75000"/>
                  </a:schemeClr>
                </a:solidFill>
              </a:defRPr>
            </a:lvl1pPr>
          </a:lstStyle>
          <a:p>
            <a:fld id="{56F9A99B-0DBA-4268-AE16-037620823E88}" type="datetimeFigureOut">
              <a:rPr lang="sv-SE" smtClean="0"/>
              <a:t>2023-11-21</a:t>
            </a:fld>
            <a:endParaRPr lang="sv-SE" dirty="0"/>
          </a:p>
        </p:txBody>
      </p:sp>
      <p:sp>
        <p:nvSpPr>
          <p:cNvPr id="3" name="Platshållare för text 1"/>
          <p:cNvSpPr>
            <a:spLocks noGrp="1"/>
          </p:cNvSpPr>
          <p:nvPr>
            <p:ph type="body" idx="1"/>
          </p:nvPr>
        </p:nvSpPr>
        <p:spPr>
          <a:xfrm>
            <a:off x="623887" y="1808163"/>
            <a:ext cx="11052175" cy="4500562"/>
          </a:xfrm>
          <a:prstGeom prst="rect">
            <a:avLst/>
          </a:prstGeom>
        </p:spPr>
        <p:txBody>
          <a:bodyPr vert="horz" lIns="0" tIns="0" rIns="0" bIns="0" rtlCol="0">
            <a:normAutofit/>
          </a:bodyPr>
          <a:lstStyle/>
          <a:p>
            <a:pPr lvl="0"/>
            <a:r>
              <a:rPr lang="sv-SE" dirty="0"/>
              <a:t>Skriv in text här, aktivera/avaktivera punkt eller numrering i meny under Start / Stycke</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sju</a:t>
            </a:r>
          </a:p>
          <a:p>
            <a:pPr lvl="7"/>
            <a:r>
              <a:rPr lang="sv-SE" dirty="0"/>
              <a:t>Nivå åtta</a:t>
            </a:r>
          </a:p>
          <a:p>
            <a:pPr lvl="8"/>
            <a:r>
              <a:rPr lang="sv-SE" dirty="0"/>
              <a:t>Nivå nio</a:t>
            </a:r>
          </a:p>
        </p:txBody>
      </p:sp>
      <p:sp>
        <p:nvSpPr>
          <p:cNvPr id="2" name="Rubrik 1"/>
          <p:cNvSpPr>
            <a:spLocks noGrp="1"/>
          </p:cNvSpPr>
          <p:nvPr>
            <p:ph type="title"/>
          </p:nvPr>
        </p:nvSpPr>
        <p:spPr>
          <a:xfrm>
            <a:off x="623888" y="365125"/>
            <a:ext cx="11052174" cy="1192213"/>
          </a:xfrm>
          <a:prstGeom prst="rect">
            <a:avLst/>
          </a:prstGeom>
        </p:spPr>
        <p:txBody>
          <a:bodyPr vert="horz" lIns="0" tIns="0" rIns="0" bIns="0" rtlCol="0" anchor="b">
            <a:normAutofit/>
          </a:bodyPr>
          <a:lstStyle/>
          <a:p>
            <a:r>
              <a:rPr lang="sv-SE" dirty="0"/>
              <a:t>Skriv in en rubrik här</a:t>
            </a:r>
          </a:p>
        </p:txBody>
      </p:sp>
    </p:spTree>
    <p:extLst>
      <p:ext uri="{BB962C8B-B14F-4D97-AF65-F5344CB8AC3E}">
        <p14:creationId xmlns:p14="http://schemas.microsoft.com/office/powerpoint/2010/main" val="3461089763"/>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8" r:id="rId4"/>
    <p:sldLayoutId id="2147483900" r:id="rId5"/>
    <p:sldLayoutId id="2147483901" r:id="rId6"/>
    <p:sldLayoutId id="2147483902" r:id="rId7"/>
    <p:sldLayoutId id="2147483903" r:id="rId8"/>
    <p:sldLayoutId id="2147483909" r:id="rId9"/>
    <p:sldLayoutId id="2147483979" r:id="rId10"/>
    <p:sldLayoutId id="2147483905" r:id="rId11"/>
    <p:sldLayoutId id="2147483980" r:id="rId12"/>
    <p:sldLayoutId id="2147483911" r:id="rId13"/>
    <p:sldLayoutId id="2147483912" r:id="rId14"/>
    <p:sldLayoutId id="2147483970" r:id="rId15"/>
    <p:sldLayoutId id="2147483913" r:id="rId16"/>
    <p:sldLayoutId id="2147483914" r:id="rId17"/>
    <p:sldLayoutId id="2147483915" r:id="rId18"/>
    <p:sldLayoutId id="2147483916" r:id="rId19"/>
    <p:sldLayoutId id="2147483918" r:id="rId20"/>
    <p:sldLayoutId id="2147483919" r:id="rId21"/>
    <p:sldLayoutId id="2147483920" r:id="rId22"/>
    <p:sldLayoutId id="2147484022" r:id="rId23"/>
    <p:sldLayoutId id="2147484023" r:id="rId24"/>
    <p:sldLayoutId id="2147483972" r:id="rId25"/>
    <p:sldLayoutId id="2147483926" r:id="rId26"/>
    <p:sldLayoutId id="2147483923" r:id="rId27"/>
    <p:sldLayoutId id="2147483924" r:id="rId28"/>
    <p:sldLayoutId id="2147483925" r:id="rId29"/>
    <p:sldLayoutId id="2147483929" r:id="rId30"/>
    <p:sldLayoutId id="2147483927" r:id="rId31"/>
    <p:sldLayoutId id="2147483928" r:id="rId32"/>
    <p:sldLayoutId id="2147483904" r:id="rId33"/>
    <p:sldLayoutId id="2147483967" r:id="rId34"/>
    <p:sldLayoutId id="2147483906" r:id="rId35"/>
    <p:sldLayoutId id="2147483907" r:id="rId36"/>
    <p:sldLayoutId id="2147483971" r:id="rId37"/>
    <p:sldLayoutId id="2147483968" r:id="rId38"/>
    <p:sldLayoutId id="2147484027" r:id="rId39"/>
    <p:sldLayoutId id="2147484028" r:id="rId40"/>
  </p:sldLayoutIdLst>
  <p:txStyles>
    <p:titleStyle>
      <a:lvl1pPr algn="l" defTabSz="914400" rtl="0" eaLnBrk="1" latinLnBrk="0" hangingPunct="1">
        <a:lnSpc>
          <a:spcPct val="90000"/>
        </a:lnSpc>
        <a:spcBef>
          <a:spcPct val="0"/>
        </a:spcBef>
        <a:buNone/>
        <a:defRPr sz="3400" b="1" kern="1200">
          <a:solidFill>
            <a:schemeClr val="accent1"/>
          </a:solidFill>
          <a:latin typeface="+mj-lt"/>
          <a:ea typeface="+mj-ea"/>
          <a:cs typeface="+mj-cs"/>
        </a:defRPr>
      </a:lvl1pPr>
    </p:titleStyle>
    <p:bodyStyle>
      <a:lvl1pPr marL="0" indent="0" algn="l" defTabSz="360000" rtl="0" eaLnBrk="1" latinLnBrk="0" hangingPunct="1">
        <a:lnSpc>
          <a:spcPct val="100000"/>
        </a:lnSpc>
        <a:spcBef>
          <a:spcPts val="0"/>
        </a:spcBef>
        <a:spcAft>
          <a:spcPts val="1000"/>
        </a:spcAft>
        <a:buClr>
          <a:schemeClr val="accent1"/>
        </a:buClr>
        <a:buFont typeface="Arial" panose="020B0604020202020204" pitchFamily="34" charset="0"/>
        <a:buNone/>
        <a:defRPr sz="2200" kern="1200" baseline="0">
          <a:solidFill>
            <a:schemeClr val="tx1"/>
          </a:solidFill>
          <a:latin typeface="+mn-lt"/>
          <a:ea typeface="+mn-ea"/>
          <a:cs typeface="+mn-cs"/>
        </a:defRPr>
      </a:lvl1pPr>
      <a:lvl2pPr marL="270000" indent="-270000" algn="l" defTabSz="360000" rtl="0" eaLnBrk="1" latinLnBrk="0" hangingPunct="1">
        <a:lnSpc>
          <a:spcPct val="100000"/>
        </a:lnSpc>
        <a:spcBef>
          <a:spcPts val="0"/>
        </a:spcBef>
        <a:spcAft>
          <a:spcPts val="1000"/>
        </a:spcAft>
        <a:buClr>
          <a:schemeClr val="accent1"/>
        </a:buClr>
        <a:buFont typeface="Arial" panose="020B0604020202020204" pitchFamily="34" charset="0"/>
        <a:buChar char="•"/>
        <a:defRPr sz="2200" kern="1200">
          <a:solidFill>
            <a:schemeClr val="tx1"/>
          </a:solidFill>
          <a:latin typeface="+mn-lt"/>
          <a:ea typeface="+mn-ea"/>
          <a:cs typeface="+mn-cs"/>
        </a:defRPr>
      </a:lvl2pPr>
      <a:lvl3pPr marL="432000" indent="-252000" algn="l" defTabSz="360000" rtl="0" eaLnBrk="1" latinLnBrk="0" hangingPunct="1">
        <a:lnSpc>
          <a:spcPct val="100000"/>
        </a:lnSpc>
        <a:spcBef>
          <a:spcPts val="0"/>
        </a:spcBef>
        <a:spcAft>
          <a:spcPts val="1000"/>
        </a:spcAft>
        <a:buClr>
          <a:schemeClr val="accent1"/>
        </a:buClr>
        <a:buSzPct val="100000"/>
        <a:buFont typeface="Calibri" panose="020F0502020204030204" pitchFamily="34" charset="0"/>
        <a:buChar char="◦"/>
        <a:defRPr sz="2000" kern="1200">
          <a:solidFill>
            <a:schemeClr val="tx1"/>
          </a:solidFill>
          <a:latin typeface="+mn-lt"/>
          <a:ea typeface="+mn-ea"/>
          <a:cs typeface="+mn-cs"/>
        </a:defRPr>
      </a:lvl3pPr>
      <a:lvl4pPr marL="432000" indent="-270000" algn="l" defTabSz="360000" rtl="0" eaLnBrk="1" latinLnBrk="0" hangingPunct="1">
        <a:lnSpc>
          <a:spcPct val="100000"/>
        </a:lnSpc>
        <a:spcBef>
          <a:spcPts val="0"/>
        </a:spcBef>
        <a:spcAft>
          <a:spcPts val="1000"/>
        </a:spcAft>
        <a:buClr>
          <a:schemeClr val="accent1"/>
        </a:buClr>
        <a:buFont typeface="+mj-lt"/>
        <a:buAutoNum type="arabicParenR"/>
        <a:defRPr sz="2000" kern="1200">
          <a:solidFill>
            <a:schemeClr val="tx1"/>
          </a:solidFill>
          <a:latin typeface="+mn-lt"/>
          <a:ea typeface="+mn-ea"/>
          <a:cs typeface="+mn-cs"/>
        </a:defRPr>
      </a:lvl4pPr>
      <a:lvl5pPr marL="432000" indent="-270000" algn="l" defTabSz="360000" rtl="0" eaLnBrk="1" latinLnBrk="0" hangingPunct="1">
        <a:lnSpc>
          <a:spcPct val="100000"/>
        </a:lnSpc>
        <a:spcBef>
          <a:spcPts val="0"/>
        </a:spcBef>
        <a:spcAft>
          <a:spcPts val="1000"/>
        </a:spcAft>
        <a:buClr>
          <a:schemeClr val="accent1"/>
        </a:buClr>
        <a:buFont typeface="+mj-lt"/>
        <a:buAutoNum type="alphaLcParenR"/>
        <a:defRPr sz="2000" kern="1200">
          <a:solidFill>
            <a:schemeClr val="tx1"/>
          </a:solidFill>
          <a:latin typeface="+mn-lt"/>
          <a:ea typeface="+mn-ea"/>
          <a:cs typeface="+mn-cs"/>
        </a:defRPr>
      </a:lvl5pPr>
      <a:lvl6pPr marL="432000" indent="-270000" algn="l" defTabSz="360000" rtl="0" eaLnBrk="1" latinLnBrk="0" hangingPunct="1">
        <a:lnSpc>
          <a:spcPct val="100000"/>
        </a:lnSpc>
        <a:spcBef>
          <a:spcPts val="0"/>
        </a:spcBef>
        <a:spcAft>
          <a:spcPts val="600"/>
        </a:spcAft>
        <a:buClr>
          <a:schemeClr val="accent1"/>
        </a:buClr>
        <a:buFont typeface="Calibri" panose="020F0502020204030204" pitchFamily="34" charset="0"/>
        <a:buChar char="◌"/>
        <a:defRPr sz="2000" kern="1200">
          <a:solidFill>
            <a:schemeClr val="tx1"/>
          </a:solidFill>
          <a:latin typeface="+mn-lt"/>
          <a:ea typeface="+mn-ea"/>
          <a:cs typeface="+mn-cs"/>
        </a:defRPr>
      </a:lvl6pPr>
      <a:lvl7pPr marL="432000" indent="-270000" algn="l" defTabSz="360000" rtl="0" eaLnBrk="1" latinLnBrk="0" hangingPunct="1">
        <a:lnSpc>
          <a:spcPct val="100000"/>
        </a:lnSpc>
        <a:spcBef>
          <a:spcPts val="0"/>
        </a:spcBef>
        <a:spcAft>
          <a:spcPts val="1000"/>
        </a:spcAft>
        <a:buClr>
          <a:schemeClr val="accent1"/>
        </a:buClr>
        <a:buFont typeface="Calibri" panose="020F0502020204030204" pitchFamily="34" charset="0"/>
        <a:buChar char="#"/>
        <a:defRPr sz="2000" kern="1200">
          <a:solidFill>
            <a:schemeClr val="tx1"/>
          </a:solidFill>
          <a:latin typeface="+mn-lt"/>
          <a:ea typeface="+mn-ea"/>
          <a:cs typeface="+mn-cs"/>
        </a:defRPr>
      </a:lvl7pPr>
      <a:lvl8pPr marL="270000" indent="-270000" algn="l" defTabSz="914400" rtl="0" eaLnBrk="1" latinLnBrk="0" hangingPunct="1">
        <a:lnSpc>
          <a:spcPct val="100000"/>
        </a:lnSpc>
        <a:spcBef>
          <a:spcPts val="0"/>
        </a:spcBef>
        <a:spcAft>
          <a:spcPts val="1000"/>
        </a:spcAft>
        <a:buClr>
          <a:schemeClr val="tx1"/>
        </a:buClr>
        <a:buFont typeface="Arial" panose="020B0604020202020204" pitchFamily="34" charset="0"/>
        <a:buChar char="•"/>
        <a:defRPr sz="2200" kern="1200" baseline="0">
          <a:solidFill>
            <a:schemeClr val="tx1"/>
          </a:solidFill>
          <a:latin typeface="+mn-lt"/>
          <a:ea typeface="+mn-ea"/>
          <a:cs typeface="+mn-cs"/>
        </a:defRPr>
      </a:lvl8pPr>
      <a:lvl9pPr marL="432000" indent="-252000" algn="l" defTabSz="914400" rtl="0" eaLnBrk="1" latinLnBrk="0" hangingPunct="1">
        <a:lnSpc>
          <a:spcPct val="100000"/>
        </a:lnSpc>
        <a:spcBef>
          <a:spcPts val="0"/>
        </a:spcBef>
        <a:spcAft>
          <a:spcPts val="200"/>
        </a:spcAft>
        <a:buFont typeface="Calibri" panose="020F050202020403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userDrawn="1">
          <p15:clr>
            <a:srgbClr val="F26B43"/>
          </p15:clr>
        </p15:guide>
        <p15:guide id="2" pos="7355" userDrawn="1">
          <p15:clr>
            <a:srgbClr val="F26B43"/>
          </p15:clr>
        </p15:guide>
        <p15:guide id="3" pos="267" userDrawn="1">
          <p15:clr>
            <a:srgbClr val="F26B43"/>
          </p15:clr>
        </p15:guide>
        <p15:guide id="4" orient="horz" pos="981" userDrawn="1">
          <p15:clr>
            <a:srgbClr val="F26B43"/>
          </p15:clr>
        </p15:guide>
        <p15:guide id="5" orient="horz" pos="232" userDrawn="1">
          <p15:clr>
            <a:srgbClr val="F26B43"/>
          </p15:clr>
        </p15:guide>
        <p15:guide id="6" orient="horz" pos="1139" userDrawn="1">
          <p15:clr>
            <a:srgbClr val="F26B43"/>
          </p15:clr>
        </p15:guide>
        <p15:guide id="7" orient="horz" pos="3974" userDrawn="1">
          <p15:clr>
            <a:srgbClr val="F26B43"/>
          </p15:clr>
        </p15:guide>
        <p15:guide id="8" orient="horz" pos="4065" userDrawn="1">
          <p15:clr>
            <a:srgbClr val="F26B43"/>
          </p15:clr>
        </p15:guide>
        <p15:guide id="9" orient="horz" pos="4201" userDrawn="1">
          <p15:clr>
            <a:srgbClr val="F26B43"/>
          </p15:clr>
        </p15:guide>
        <p15:guide id="10" orient="horz" pos="913" userDrawn="1">
          <p15:clr>
            <a:srgbClr val="F26B43"/>
          </p15:clr>
        </p15:guide>
        <p15:guide id="11" orient="horz" pos="1502" userDrawn="1">
          <p15:clr>
            <a:srgbClr val="F26B43"/>
          </p15:clr>
        </p15:guide>
        <p15:guide id="12" orient="horz" pos="686" userDrawn="1">
          <p15:clr>
            <a:srgbClr val="F26B43"/>
          </p15:clr>
        </p15:guide>
        <p15:guide id="13" orient="horz" pos="157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Bar">
            <a:extLst>
              <a:ext uri="{FF2B5EF4-FFF2-40B4-BE49-F238E27FC236}">
                <a16:creationId xmlns:a16="http://schemas.microsoft.com/office/drawing/2014/main" id="{12423EB2-4A04-427F-BDA3-6FCAC4307B99}"/>
              </a:ext>
            </a:extLst>
          </p:cNvPr>
          <p:cNvSpPr/>
          <p:nvPr userDrawn="1"/>
        </p:nvSpPr>
        <p:spPr>
          <a:xfrm rot="5400000" flipV="1">
            <a:off x="-3372988" y="3369812"/>
            <a:ext cx="6861175" cy="115200"/>
          </a:xfrm>
          <a:prstGeom prst="rect">
            <a:avLst/>
          </a:pr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1" name="Logo"/>
          <p:cNvPicPr>
            <a:picLocks noChangeAspect="1"/>
          </p:cNvPicPr>
          <p:nvPr userDrawn="1"/>
        </p:nvPicPr>
        <p:blipFill>
          <a:blip r:embed="rId40" cstate="hqprint">
            <a:extLst>
              <a:ext uri="{28A0092B-C50C-407E-A947-70E740481C1C}">
                <a14:useLocalDpi xmlns:a14="http://schemas.microsoft.com/office/drawing/2010/main" val="0"/>
              </a:ext>
            </a:extLst>
          </a:blip>
          <a:stretch>
            <a:fillRect/>
          </a:stretch>
        </p:blipFill>
        <p:spPr>
          <a:xfrm>
            <a:off x="314911" y="6439741"/>
            <a:ext cx="1703461" cy="347037"/>
          </a:xfrm>
          <a:prstGeom prst="rect">
            <a:avLst/>
          </a:prstGeom>
        </p:spPr>
      </p:pic>
      <p:pic>
        <p:nvPicPr>
          <p:cNvPr id="8" name="Orange gardin"/>
          <p:cNvPicPr>
            <a:picLocks noChangeAspect="1"/>
          </p:cNvPicPr>
          <p:nvPr userDrawn="1"/>
        </p:nvPicPr>
        <p:blipFill>
          <a:blip r:embed="rId41" cstate="hqprint">
            <a:extLst>
              <a:ext uri="{28A0092B-C50C-407E-A947-70E740481C1C}">
                <a14:useLocalDpi xmlns:a14="http://schemas.microsoft.com/office/drawing/2010/main" val="0"/>
              </a:ext>
            </a:extLst>
          </a:blip>
          <a:stretch>
            <a:fillRect/>
          </a:stretch>
        </p:blipFill>
        <p:spPr>
          <a:xfrm>
            <a:off x="11773662" y="0"/>
            <a:ext cx="418338" cy="6858000"/>
          </a:xfrm>
          <a:prstGeom prst="rect">
            <a:avLst/>
          </a:prstGeom>
        </p:spPr>
      </p:pic>
      <p:sp>
        <p:nvSpPr>
          <p:cNvPr id="6" name="Platshållare för bildnummer 5"/>
          <p:cNvSpPr>
            <a:spLocks noGrp="1"/>
          </p:cNvSpPr>
          <p:nvPr>
            <p:ph type="sldNum" sz="quarter" idx="4"/>
          </p:nvPr>
        </p:nvSpPr>
        <p:spPr>
          <a:xfrm>
            <a:off x="10228006" y="6453187"/>
            <a:ext cx="1448056" cy="215901"/>
          </a:xfrm>
          <a:prstGeom prst="rect">
            <a:avLst/>
          </a:prstGeom>
        </p:spPr>
        <p:txBody>
          <a:bodyPr vert="horz" lIns="91440" tIns="45720" rIns="91440" bIns="45720" rtlCol="0" anchor="ctr"/>
          <a:lstStyle>
            <a:lvl1pPr algn="r">
              <a:defRPr sz="1200">
                <a:solidFill>
                  <a:schemeClr val="tx1">
                    <a:tint val="75000"/>
                  </a:schemeClr>
                </a:solidFill>
              </a:defRPr>
            </a:lvl1pPr>
          </a:lstStyle>
          <a:p>
            <a:fld id="{5F56F34D-AD03-4D45-B45D-B735AD8926DB}" type="slidenum">
              <a:rPr lang="sv-SE" smtClean="0"/>
              <a:t>‹#›</a:t>
            </a:fld>
            <a:endParaRPr lang="sv-SE" dirty="0"/>
          </a:p>
        </p:txBody>
      </p:sp>
      <p:sp>
        <p:nvSpPr>
          <p:cNvPr id="5" name="Platshållare för sidfot 4"/>
          <p:cNvSpPr>
            <a:spLocks noGrp="1"/>
          </p:cNvSpPr>
          <p:nvPr>
            <p:ph type="ftr" sz="quarter" idx="3"/>
          </p:nvPr>
        </p:nvSpPr>
        <p:spPr>
          <a:xfrm>
            <a:off x="4038599" y="6453188"/>
            <a:ext cx="5894439" cy="2159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4" name="Platshållare för datum 3"/>
          <p:cNvSpPr>
            <a:spLocks noGrp="1"/>
          </p:cNvSpPr>
          <p:nvPr>
            <p:ph type="dt" sz="half" idx="2"/>
          </p:nvPr>
        </p:nvSpPr>
        <p:spPr>
          <a:xfrm>
            <a:off x="2271924" y="6453188"/>
            <a:ext cx="1463538" cy="215900"/>
          </a:xfrm>
          <a:prstGeom prst="rect">
            <a:avLst/>
          </a:prstGeom>
        </p:spPr>
        <p:txBody>
          <a:bodyPr vert="horz" lIns="91440" tIns="45720" rIns="91440" bIns="45720" rtlCol="0" anchor="ctr"/>
          <a:lstStyle>
            <a:lvl1pPr algn="l">
              <a:defRPr sz="1200">
                <a:solidFill>
                  <a:schemeClr val="tx1">
                    <a:tint val="75000"/>
                  </a:schemeClr>
                </a:solidFill>
              </a:defRPr>
            </a:lvl1pPr>
          </a:lstStyle>
          <a:p>
            <a:fld id="{56F9A99B-0DBA-4268-AE16-037620823E88}" type="datetimeFigureOut">
              <a:rPr lang="sv-SE" smtClean="0"/>
              <a:t>2023-11-21</a:t>
            </a:fld>
            <a:endParaRPr lang="sv-SE" dirty="0"/>
          </a:p>
        </p:txBody>
      </p:sp>
      <p:sp>
        <p:nvSpPr>
          <p:cNvPr id="3" name="Platshållare för text 1"/>
          <p:cNvSpPr>
            <a:spLocks noGrp="1"/>
          </p:cNvSpPr>
          <p:nvPr>
            <p:ph type="body" idx="1"/>
          </p:nvPr>
        </p:nvSpPr>
        <p:spPr>
          <a:xfrm>
            <a:off x="623887" y="1808163"/>
            <a:ext cx="11052175" cy="4500562"/>
          </a:xfrm>
          <a:prstGeom prst="rect">
            <a:avLst/>
          </a:prstGeom>
        </p:spPr>
        <p:txBody>
          <a:bodyPr vert="horz" lIns="0" tIns="0" rIns="0" bIns="0" rtlCol="0">
            <a:normAutofit/>
          </a:bodyPr>
          <a:lstStyle/>
          <a:p>
            <a:pPr lvl="0"/>
            <a:r>
              <a:rPr lang="sv-SE" dirty="0"/>
              <a:t>Skriv in text här, aktivera/avaktivera punkt eller numrering i meny under Start / Stycke</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sju</a:t>
            </a:r>
          </a:p>
          <a:p>
            <a:pPr lvl="7"/>
            <a:r>
              <a:rPr lang="sv-SE" dirty="0"/>
              <a:t>Nivå åtta</a:t>
            </a:r>
          </a:p>
          <a:p>
            <a:pPr lvl="8"/>
            <a:r>
              <a:rPr lang="sv-SE" dirty="0"/>
              <a:t>Nivå nio</a:t>
            </a:r>
          </a:p>
        </p:txBody>
      </p:sp>
      <p:sp>
        <p:nvSpPr>
          <p:cNvPr id="2" name="Rubrik 1"/>
          <p:cNvSpPr>
            <a:spLocks noGrp="1"/>
          </p:cNvSpPr>
          <p:nvPr>
            <p:ph type="title"/>
          </p:nvPr>
        </p:nvSpPr>
        <p:spPr>
          <a:xfrm>
            <a:off x="623888" y="365125"/>
            <a:ext cx="11052174" cy="1192213"/>
          </a:xfrm>
          <a:prstGeom prst="rect">
            <a:avLst/>
          </a:prstGeom>
        </p:spPr>
        <p:txBody>
          <a:bodyPr vert="horz" lIns="0" tIns="0" rIns="0" bIns="0" rtlCol="0" anchor="b">
            <a:normAutofit/>
          </a:bodyPr>
          <a:lstStyle/>
          <a:p>
            <a:r>
              <a:rPr lang="sv-SE" dirty="0"/>
              <a:t>Skriv in en rubrik här</a:t>
            </a:r>
          </a:p>
        </p:txBody>
      </p:sp>
    </p:spTree>
    <p:extLst>
      <p:ext uri="{BB962C8B-B14F-4D97-AF65-F5344CB8AC3E}">
        <p14:creationId xmlns:p14="http://schemas.microsoft.com/office/powerpoint/2010/main" val="1638782457"/>
      </p:ext>
    </p:extLst>
  </p:cSld>
  <p:clrMap bg1="dk1" tx1="lt1" bg2="dk2" tx2="lt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 id="2147483995" r:id="rId14"/>
    <p:sldLayoutId id="2147483996" r:id="rId15"/>
    <p:sldLayoutId id="2147483997" r:id="rId16"/>
    <p:sldLayoutId id="2147483998" r:id="rId17"/>
    <p:sldLayoutId id="2147483999" r:id="rId18"/>
    <p:sldLayoutId id="2147484000" r:id="rId19"/>
    <p:sldLayoutId id="2147484001" r:id="rId20"/>
    <p:sldLayoutId id="2147484002" r:id="rId21"/>
    <p:sldLayoutId id="2147484003" r:id="rId22"/>
    <p:sldLayoutId id="2147484024" r:id="rId23"/>
    <p:sldLayoutId id="2147484025" r:id="rId24"/>
    <p:sldLayoutId id="2147484006" r:id="rId25"/>
    <p:sldLayoutId id="2147484007" r:id="rId26"/>
    <p:sldLayoutId id="2147484008" r:id="rId27"/>
    <p:sldLayoutId id="2147484009" r:id="rId28"/>
    <p:sldLayoutId id="2147484010" r:id="rId29"/>
    <p:sldLayoutId id="2147484011" r:id="rId30"/>
    <p:sldLayoutId id="2147484012" r:id="rId31"/>
    <p:sldLayoutId id="2147484013" r:id="rId32"/>
    <p:sldLayoutId id="2147484014" r:id="rId33"/>
    <p:sldLayoutId id="2147484015" r:id="rId34"/>
    <p:sldLayoutId id="2147484016" r:id="rId35"/>
    <p:sldLayoutId id="2147484017" r:id="rId36"/>
    <p:sldLayoutId id="2147484018" r:id="rId37"/>
    <p:sldLayoutId id="2147484019" r:id="rId38"/>
  </p:sldLayoutIdLst>
  <p:txStyles>
    <p:titleStyle>
      <a:lvl1pPr algn="l" defTabSz="914400" rtl="0" eaLnBrk="1" latinLnBrk="0" hangingPunct="1">
        <a:lnSpc>
          <a:spcPct val="90000"/>
        </a:lnSpc>
        <a:spcBef>
          <a:spcPct val="0"/>
        </a:spcBef>
        <a:buNone/>
        <a:defRPr sz="3400" b="1" kern="1200">
          <a:solidFill>
            <a:schemeClr val="accent1"/>
          </a:solidFill>
          <a:latin typeface="+mj-lt"/>
          <a:ea typeface="+mj-ea"/>
          <a:cs typeface="+mj-cs"/>
        </a:defRPr>
      </a:lvl1pPr>
    </p:titleStyle>
    <p:bodyStyle>
      <a:lvl1pPr marL="0" indent="0" algn="l" defTabSz="360000" rtl="0" eaLnBrk="1" latinLnBrk="0" hangingPunct="1">
        <a:lnSpc>
          <a:spcPct val="100000"/>
        </a:lnSpc>
        <a:spcBef>
          <a:spcPts val="0"/>
        </a:spcBef>
        <a:spcAft>
          <a:spcPts val="1000"/>
        </a:spcAft>
        <a:buClr>
          <a:schemeClr val="accent1"/>
        </a:buClr>
        <a:buFont typeface="Arial" panose="020B0604020202020204" pitchFamily="34" charset="0"/>
        <a:buNone/>
        <a:defRPr sz="2200" kern="1200" baseline="0">
          <a:solidFill>
            <a:schemeClr val="tx1"/>
          </a:solidFill>
          <a:latin typeface="+mn-lt"/>
          <a:ea typeface="+mn-ea"/>
          <a:cs typeface="+mn-cs"/>
        </a:defRPr>
      </a:lvl1pPr>
      <a:lvl2pPr marL="270000" indent="-270000" algn="l" defTabSz="360000" rtl="0" eaLnBrk="1" latinLnBrk="0" hangingPunct="1">
        <a:lnSpc>
          <a:spcPct val="100000"/>
        </a:lnSpc>
        <a:spcBef>
          <a:spcPts val="0"/>
        </a:spcBef>
        <a:spcAft>
          <a:spcPts val="1000"/>
        </a:spcAft>
        <a:buClr>
          <a:schemeClr val="accent1"/>
        </a:buClr>
        <a:buFont typeface="Arial" panose="020B0604020202020204" pitchFamily="34" charset="0"/>
        <a:buChar char="•"/>
        <a:defRPr sz="2200" kern="1200">
          <a:solidFill>
            <a:schemeClr val="tx1"/>
          </a:solidFill>
          <a:latin typeface="+mn-lt"/>
          <a:ea typeface="+mn-ea"/>
          <a:cs typeface="+mn-cs"/>
        </a:defRPr>
      </a:lvl2pPr>
      <a:lvl3pPr marL="432000" indent="-252000" algn="l" defTabSz="360000" rtl="0" eaLnBrk="1" latinLnBrk="0" hangingPunct="1">
        <a:lnSpc>
          <a:spcPct val="100000"/>
        </a:lnSpc>
        <a:spcBef>
          <a:spcPts val="0"/>
        </a:spcBef>
        <a:spcAft>
          <a:spcPts val="1000"/>
        </a:spcAft>
        <a:buClr>
          <a:schemeClr val="accent1"/>
        </a:buClr>
        <a:buSzPct val="100000"/>
        <a:buFont typeface="Calibri" panose="020F0502020204030204" pitchFamily="34" charset="0"/>
        <a:buChar char="◦"/>
        <a:defRPr sz="2000" kern="1200">
          <a:solidFill>
            <a:schemeClr val="tx1"/>
          </a:solidFill>
          <a:latin typeface="+mn-lt"/>
          <a:ea typeface="+mn-ea"/>
          <a:cs typeface="+mn-cs"/>
        </a:defRPr>
      </a:lvl3pPr>
      <a:lvl4pPr marL="432000" indent="-270000" algn="l" defTabSz="360000" rtl="0" eaLnBrk="1" latinLnBrk="0" hangingPunct="1">
        <a:lnSpc>
          <a:spcPct val="100000"/>
        </a:lnSpc>
        <a:spcBef>
          <a:spcPts val="0"/>
        </a:spcBef>
        <a:spcAft>
          <a:spcPts val="1000"/>
        </a:spcAft>
        <a:buClr>
          <a:schemeClr val="accent1"/>
        </a:buClr>
        <a:buFont typeface="+mj-lt"/>
        <a:buAutoNum type="arabicParenR"/>
        <a:defRPr sz="2000" kern="1200">
          <a:solidFill>
            <a:schemeClr val="tx1"/>
          </a:solidFill>
          <a:latin typeface="+mn-lt"/>
          <a:ea typeface="+mn-ea"/>
          <a:cs typeface="+mn-cs"/>
        </a:defRPr>
      </a:lvl4pPr>
      <a:lvl5pPr marL="432000" indent="-270000" algn="l" defTabSz="360000" rtl="0" eaLnBrk="1" latinLnBrk="0" hangingPunct="1">
        <a:lnSpc>
          <a:spcPct val="100000"/>
        </a:lnSpc>
        <a:spcBef>
          <a:spcPts val="0"/>
        </a:spcBef>
        <a:spcAft>
          <a:spcPts val="1000"/>
        </a:spcAft>
        <a:buClr>
          <a:schemeClr val="accent1"/>
        </a:buClr>
        <a:buFont typeface="+mj-lt"/>
        <a:buAutoNum type="alphaLcParenR"/>
        <a:defRPr sz="2000" kern="1200">
          <a:solidFill>
            <a:schemeClr val="tx1"/>
          </a:solidFill>
          <a:latin typeface="+mn-lt"/>
          <a:ea typeface="+mn-ea"/>
          <a:cs typeface="+mn-cs"/>
        </a:defRPr>
      </a:lvl5pPr>
      <a:lvl6pPr marL="432000" indent="-270000" algn="l" defTabSz="360000" rtl="0" eaLnBrk="1" latinLnBrk="0" hangingPunct="1">
        <a:lnSpc>
          <a:spcPct val="100000"/>
        </a:lnSpc>
        <a:spcBef>
          <a:spcPts val="0"/>
        </a:spcBef>
        <a:spcAft>
          <a:spcPts val="600"/>
        </a:spcAft>
        <a:buClr>
          <a:schemeClr val="accent1"/>
        </a:buClr>
        <a:buFont typeface="Calibri" panose="020F0502020204030204" pitchFamily="34" charset="0"/>
        <a:buChar char="◌"/>
        <a:defRPr sz="2000" kern="1200">
          <a:solidFill>
            <a:schemeClr val="tx1"/>
          </a:solidFill>
          <a:latin typeface="+mn-lt"/>
          <a:ea typeface="+mn-ea"/>
          <a:cs typeface="+mn-cs"/>
        </a:defRPr>
      </a:lvl6pPr>
      <a:lvl7pPr marL="432000" indent="-270000" algn="l" defTabSz="360000" rtl="0" eaLnBrk="1" latinLnBrk="0" hangingPunct="1">
        <a:lnSpc>
          <a:spcPct val="100000"/>
        </a:lnSpc>
        <a:spcBef>
          <a:spcPts val="0"/>
        </a:spcBef>
        <a:spcAft>
          <a:spcPts val="1000"/>
        </a:spcAft>
        <a:buClr>
          <a:schemeClr val="accent1"/>
        </a:buClr>
        <a:buFont typeface="Calibri" panose="020F0502020204030204" pitchFamily="34" charset="0"/>
        <a:buChar char="#"/>
        <a:defRPr sz="2000" kern="1200">
          <a:solidFill>
            <a:schemeClr val="tx1"/>
          </a:solidFill>
          <a:latin typeface="+mn-lt"/>
          <a:ea typeface="+mn-ea"/>
          <a:cs typeface="+mn-cs"/>
        </a:defRPr>
      </a:lvl7pPr>
      <a:lvl8pPr marL="270000" indent="-270000" algn="l" defTabSz="914400" rtl="0" eaLnBrk="1" latinLnBrk="0" hangingPunct="1">
        <a:lnSpc>
          <a:spcPct val="100000"/>
        </a:lnSpc>
        <a:spcBef>
          <a:spcPts val="0"/>
        </a:spcBef>
        <a:spcAft>
          <a:spcPts val="1000"/>
        </a:spcAft>
        <a:buClr>
          <a:schemeClr val="tx1"/>
        </a:buClr>
        <a:buFont typeface="Arial" panose="020B0604020202020204" pitchFamily="34" charset="0"/>
        <a:buChar char="•"/>
        <a:defRPr sz="2200" kern="1200" baseline="0">
          <a:solidFill>
            <a:schemeClr val="tx1"/>
          </a:solidFill>
          <a:latin typeface="+mn-lt"/>
          <a:ea typeface="+mn-ea"/>
          <a:cs typeface="+mn-cs"/>
        </a:defRPr>
      </a:lvl8pPr>
      <a:lvl9pPr marL="432000" indent="-252000" algn="l" defTabSz="914400" rtl="0" eaLnBrk="1" latinLnBrk="0" hangingPunct="1">
        <a:lnSpc>
          <a:spcPct val="100000"/>
        </a:lnSpc>
        <a:spcBef>
          <a:spcPts val="0"/>
        </a:spcBef>
        <a:spcAft>
          <a:spcPts val="200"/>
        </a:spcAft>
        <a:buFont typeface="Calibri" panose="020F050202020403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p15:clr>
            <a:srgbClr val="F26B43"/>
          </p15:clr>
        </p15:guide>
        <p15:guide id="2" pos="7355">
          <p15:clr>
            <a:srgbClr val="F26B43"/>
          </p15:clr>
        </p15:guide>
        <p15:guide id="3" pos="267">
          <p15:clr>
            <a:srgbClr val="F26B43"/>
          </p15:clr>
        </p15:guide>
        <p15:guide id="4" orient="horz" pos="981">
          <p15:clr>
            <a:srgbClr val="F26B43"/>
          </p15:clr>
        </p15:guide>
        <p15:guide id="5" orient="horz" pos="232">
          <p15:clr>
            <a:srgbClr val="F26B43"/>
          </p15:clr>
        </p15:guide>
        <p15:guide id="6" orient="horz" pos="1139">
          <p15:clr>
            <a:srgbClr val="F26B43"/>
          </p15:clr>
        </p15:guide>
        <p15:guide id="7" orient="horz" pos="3974">
          <p15:clr>
            <a:srgbClr val="F26B43"/>
          </p15:clr>
        </p15:guide>
        <p15:guide id="8" orient="horz" pos="4065">
          <p15:clr>
            <a:srgbClr val="F26B43"/>
          </p15:clr>
        </p15:guide>
        <p15:guide id="9" orient="horz" pos="4201">
          <p15:clr>
            <a:srgbClr val="F26B43"/>
          </p15:clr>
        </p15:guide>
        <p15:guide id="10" orient="horz" pos="913">
          <p15:clr>
            <a:srgbClr val="F26B43"/>
          </p15:clr>
        </p15:guide>
        <p15:guide id="11" orient="horz" pos="1502">
          <p15:clr>
            <a:srgbClr val="F26B43"/>
          </p15:clr>
        </p15:guide>
        <p15:guide id="12" orient="horz" pos="686">
          <p15:clr>
            <a:srgbClr val="F26B43"/>
          </p15:clr>
        </p15:guide>
        <p15:guide id="13" orient="horz" pos="157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9.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latshållare för bild 15"/>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t="23255" b="3847"/>
          <a:stretch/>
        </p:blipFill>
        <p:spPr/>
      </p:pic>
      <p:sp>
        <p:nvSpPr>
          <p:cNvPr id="2" name="Rubrik 1"/>
          <p:cNvSpPr txBox="1">
            <a:spLocks/>
          </p:cNvSpPr>
          <p:nvPr/>
        </p:nvSpPr>
        <p:spPr>
          <a:xfrm>
            <a:off x="5465769" y="713537"/>
            <a:ext cx="9086851" cy="6683985"/>
          </a:xfrm>
          <a:prstGeom prst="rect">
            <a:avLst/>
          </a:prstGeom>
          <a:effectLst>
            <a:outerShdw blurRad="1270000" dist="2540000" dir="21540000" algn="ctr" rotWithShape="0">
              <a:schemeClr val="tx1">
                <a:alpha val="0"/>
              </a:schemeClr>
            </a:outerShdw>
          </a:effectLst>
        </p:spPr>
        <p:txBody>
          <a:bodyPr vert="horz" lIns="91440" tIns="45720" rIns="91440" bIns="45720" rtlCol="0" anchor="ctr">
            <a:normAutofit fontScale="97500"/>
          </a:bodyPr>
          <a:lstStyle>
            <a:lvl1pPr algn="l" defTabSz="914400" rtl="0" eaLnBrk="1" latinLnBrk="0" hangingPunct="1">
              <a:spcBef>
                <a:spcPct val="0"/>
              </a:spcBef>
              <a:buNone/>
              <a:defRPr sz="3200" kern="1200">
                <a:solidFill>
                  <a:srgbClr val="D16309"/>
                </a:solidFill>
                <a:latin typeface="Arial" pitchFamily="34" charset="0"/>
                <a:ea typeface="+mj-ea"/>
                <a:cs typeface="Arial" pitchFamily="34" charset="0"/>
              </a:defRPr>
            </a:lvl1pPr>
          </a:lstStyle>
          <a:p>
            <a:pPr lvl="0" algn="ctr">
              <a:defRPr/>
            </a:pPr>
            <a:endParaRPr lang="sv-SE" sz="4900" dirty="0">
              <a:latin typeface="+mn-lt"/>
            </a:endParaRPr>
          </a:p>
          <a:p>
            <a:pPr lvl="0" algn="ctr">
              <a:defRPr/>
            </a:pPr>
            <a:endParaRPr lang="sv-SE" sz="4100" dirty="0">
              <a:latin typeface="+mn-lt"/>
            </a:endParaRPr>
          </a:p>
          <a:p>
            <a:pPr lvl="0" algn="ctr">
              <a:defRPr/>
            </a:pPr>
            <a:endParaRPr lang="sv-SE" sz="4100" dirty="0">
              <a:latin typeface="+mn-lt"/>
            </a:endParaRPr>
          </a:p>
          <a:p>
            <a:pPr lvl="0" algn="ctr">
              <a:defRPr/>
            </a:pPr>
            <a:endParaRPr lang="sv-SE" sz="2900" b="1" dirty="0">
              <a:solidFill>
                <a:schemeClr val="bg1"/>
              </a:solidFill>
              <a:latin typeface="+mn-lt"/>
            </a:endParaRPr>
          </a:p>
          <a:p>
            <a:pPr lvl="0" algn="ctr">
              <a:defRPr/>
            </a:pPr>
            <a:endParaRPr lang="sv-SE" sz="2900" b="1" dirty="0">
              <a:solidFill>
                <a:schemeClr val="bg1"/>
              </a:solidFill>
              <a:latin typeface="+mn-lt"/>
            </a:endParaRPr>
          </a:p>
          <a:p>
            <a:pPr lvl="0" algn="ctr">
              <a:defRPr/>
            </a:pPr>
            <a:endParaRPr lang="sv-SE" sz="2900" b="1" dirty="0">
              <a:solidFill>
                <a:schemeClr val="bg1"/>
              </a:solidFill>
              <a:latin typeface="+mn-lt"/>
            </a:endParaRPr>
          </a:p>
          <a:p>
            <a:pPr lvl="0" algn="ctr">
              <a:defRPr/>
            </a:pPr>
            <a:endParaRPr lang="sv-SE" sz="2900" b="1" dirty="0">
              <a:solidFill>
                <a:schemeClr val="bg1"/>
              </a:solidFill>
              <a:latin typeface="+mn-lt"/>
            </a:endParaRPr>
          </a:p>
          <a:p>
            <a:pPr lvl="0" algn="ctr">
              <a:defRPr/>
            </a:pPr>
            <a:endParaRPr lang="sv-SE" sz="2900" b="1" dirty="0">
              <a:solidFill>
                <a:schemeClr val="bg1"/>
              </a:solidFill>
              <a:latin typeface="+mn-lt"/>
            </a:endParaRPr>
          </a:p>
          <a:p>
            <a:pPr lvl="0" algn="ctr">
              <a:defRPr/>
            </a:pPr>
            <a:endParaRPr lang="sv-SE" sz="2900" b="1" dirty="0">
              <a:solidFill>
                <a:schemeClr val="bg1"/>
              </a:solidFill>
              <a:latin typeface="+mn-lt"/>
            </a:endParaRPr>
          </a:p>
          <a:p>
            <a:pPr lvl="0" algn="ctr">
              <a:defRPr/>
            </a:pPr>
            <a:endParaRPr lang="sv-SE" sz="2900" b="1" dirty="0">
              <a:solidFill>
                <a:schemeClr val="bg1"/>
              </a:solidFill>
              <a:latin typeface="+mn-lt"/>
            </a:endParaRPr>
          </a:p>
          <a:p>
            <a:pPr lvl="0" algn="ctr">
              <a:defRPr/>
            </a:pPr>
            <a:r>
              <a:rPr lang="sv-SE" sz="2100" b="1" dirty="0">
                <a:solidFill>
                  <a:schemeClr val="bg1"/>
                </a:solidFill>
                <a:latin typeface="+mn-lt"/>
              </a:rPr>
              <a:t> </a:t>
            </a:r>
          </a:p>
          <a:p>
            <a:pPr lvl="0" algn="ctr">
              <a:defRPr/>
            </a:pPr>
            <a:endParaRPr lang="sv-SE" sz="1200" b="1" dirty="0">
              <a:solidFill>
                <a:schemeClr val="bg1"/>
              </a:solidFill>
              <a:latin typeface="+mn-lt"/>
            </a:endParaRPr>
          </a:p>
          <a:p>
            <a:pPr lvl="0" algn="ctr">
              <a:defRPr/>
            </a:pPr>
            <a:endParaRPr lang="sv-SE" sz="2500" dirty="0">
              <a:latin typeface="+mn-lt"/>
            </a:endParaRPr>
          </a:p>
          <a:p>
            <a:pPr lvl="0">
              <a:defRPr/>
            </a:pPr>
            <a:endParaRPr lang="sv-SE" sz="2500" dirty="0">
              <a:latin typeface="+mn-lt"/>
            </a:endParaRPr>
          </a:p>
          <a:p>
            <a:pPr lvl="0">
              <a:defRPr/>
            </a:pPr>
            <a:endParaRPr lang="sv-SE" sz="2500" dirty="0">
              <a:latin typeface="+mn-lt"/>
            </a:endParaRPr>
          </a:p>
        </p:txBody>
      </p:sp>
      <p:sp>
        <p:nvSpPr>
          <p:cNvPr id="3" name="Rubrik 1"/>
          <p:cNvSpPr txBox="1">
            <a:spLocks/>
          </p:cNvSpPr>
          <p:nvPr/>
        </p:nvSpPr>
        <p:spPr>
          <a:xfrm>
            <a:off x="2563624" y="3576857"/>
            <a:ext cx="8148679" cy="225833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rgbClr val="D16309"/>
                </a:solidFill>
                <a:latin typeface="Arial" pitchFamily="34" charset="0"/>
                <a:ea typeface="+mj-ea"/>
                <a:cs typeface="Arial" pitchFamily="34" charset="0"/>
              </a:defRPr>
            </a:lvl1pPr>
          </a:lstStyle>
          <a:p>
            <a:pPr>
              <a:defRPr/>
            </a:pPr>
            <a:endParaRPr lang="en-US" sz="1600" dirty="0">
              <a:solidFill>
                <a:schemeClr val="tx2">
                  <a:lumMod val="75000"/>
                </a:schemeClr>
              </a:solidFill>
              <a:latin typeface="+mn-lt"/>
            </a:endParaRPr>
          </a:p>
        </p:txBody>
      </p:sp>
      <p:sp>
        <p:nvSpPr>
          <p:cNvPr id="10" name="Underrubrik 9"/>
          <p:cNvSpPr>
            <a:spLocks noGrp="1"/>
          </p:cNvSpPr>
          <p:nvPr>
            <p:ph type="subTitle" idx="1"/>
          </p:nvPr>
        </p:nvSpPr>
        <p:spPr>
          <a:xfrm>
            <a:off x="106086" y="5080375"/>
            <a:ext cx="8030916" cy="525886"/>
          </a:xfrm>
        </p:spPr>
        <p:txBody>
          <a:bodyPr/>
          <a:lstStyle/>
          <a:p>
            <a:r>
              <a:rPr lang="sv-SE" sz="2000" dirty="0"/>
              <a:t>Sabina Litens Karlsson – Enheten dricksvatten och kemiska ämnen</a:t>
            </a:r>
          </a:p>
        </p:txBody>
      </p:sp>
      <p:sp>
        <p:nvSpPr>
          <p:cNvPr id="5" name="Rubrik 4"/>
          <p:cNvSpPr>
            <a:spLocks noGrp="1"/>
          </p:cNvSpPr>
          <p:nvPr>
            <p:ph type="title"/>
          </p:nvPr>
        </p:nvSpPr>
        <p:spPr>
          <a:xfrm>
            <a:off x="106085" y="3719663"/>
            <a:ext cx="8030917" cy="1360712"/>
          </a:xfrm>
        </p:spPr>
        <p:txBody>
          <a:bodyPr/>
          <a:lstStyle/>
          <a:p>
            <a:r>
              <a:rPr lang="sv-SE" sz="3600" dirty="0"/>
              <a:t>Vad händer på Livsmedelsverket - PFAS?</a:t>
            </a:r>
          </a:p>
        </p:txBody>
      </p:sp>
    </p:spTree>
    <p:extLst>
      <p:ext uri="{BB962C8B-B14F-4D97-AF65-F5344CB8AC3E}">
        <p14:creationId xmlns:p14="http://schemas.microsoft.com/office/powerpoint/2010/main" val="3757244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Bildobjekt 2" descr="Använd tunktionen nivå under format för att enkelt styra dina tabnivåer"/>
          <p:cNvPicPr>
            <a:picLocks noChangeAspect="1"/>
          </p:cNvPicPr>
          <p:nvPr/>
        </p:nvPicPr>
        <p:blipFill rotWithShape="1">
          <a:blip r:embed="rId2"/>
          <a:srcRect b="14485"/>
          <a:stretch/>
        </p:blipFill>
        <p:spPr>
          <a:xfrm>
            <a:off x="6348413" y="3369018"/>
            <a:ext cx="5327649" cy="2830512"/>
          </a:xfrm>
          <a:prstGeom prst="rect">
            <a:avLst/>
          </a:prstGeom>
          <a:ln w="19050">
            <a:solidFill>
              <a:schemeClr val="accent1"/>
            </a:solidFill>
          </a:ln>
        </p:spPr>
      </p:pic>
      <p:pic>
        <p:nvPicPr>
          <p:cNvPr id="6" name="Bildobjekt 1" descr="Du kan styra symboler i till exempel en punkttext genom att aktivera eller avaktivera den under format/punktlista"/>
          <p:cNvPicPr>
            <a:picLocks noChangeAspect="1"/>
          </p:cNvPicPr>
          <p:nvPr/>
        </p:nvPicPr>
        <p:blipFill rotWithShape="1">
          <a:blip r:embed="rId3"/>
          <a:srcRect b="9623"/>
          <a:stretch/>
        </p:blipFill>
        <p:spPr>
          <a:xfrm>
            <a:off x="623888" y="3369018"/>
            <a:ext cx="5472112" cy="2835275"/>
          </a:xfrm>
          <a:prstGeom prst="rect">
            <a:avLst/>
          </a:prstGeom>
          <a:ln w="19050">
            <a:solidFill>
              <a:schemeClr val="accent1"/>
            </a:solidFill>
          </a:ln>
        </p:spPr>
      </p:pic>
      <p:sp>
        <p:nvSpPr>
          <p:cNvPr id="9" name="Platshållare för innehåll 8"/>
          <p:cNvSpPr>
            <a:spLocks noGrp="1"/>
          </p:cNvSpPr>
          <p:nvPr>
            <p:ph idx="1"/>
          </p:nvPr>
        </p:nvSpPr>
        <p:spPr>
          <a:xfrm>
            <a:off x="623887" y="1808163"/>
            <a:ext cx="11052175" cy="1472649"/>
          </a:xfrm>
        </p:spPr>
        <p:txBody>
          <a:bodyPr numCol="2" spcCol="360000">
            <a:normAutofit/>
          </a:bodyPr>
          <a:lstStyle/>
          <a:p>
            <a:r>
              <a:rPr lang="sv-SE" sz="1400" b="1" dirty="0">
                <a:latin typeface="+mj-lt"/>
              </a:rPr>
              <a:t>Styr punkterna</a:t>
            </a:r>
            <a:br>
              <a:rPr lang="sv-SE" sz="1600" dirty="0"/>
            </a:br>
            <a:r>
              <a:rPr lang="sv-SE" sz="1600" dirty="0"/>
              <a:t>För att styra om det ska vara punkter eller inte går du till ikonen punktlistan med 3 punkter med linjer. Här styr du hur du vill att det ska se ut. Du väljer ”Ingen” för att dölja punkterna. Vill du istället ha en numrerad lista väljer du ikonen för numrering som ligger bredvid punktlistan.</a:t>
            </a:r>
          </a:p>
          <a:p>
            <a:r>
              <a:rPr lang="sv-SE" sz="1400" b="1" dirty="0">
                <a:latin typeface="+mj-lt"/>
              </a:rPr>
              <a:t>Olika nivåer</a:t>
            </a:r>
            <a:br>
              <a:rPr lang="sv-SE" sz="1600" b="1" dirty="0"/>
            </a:br>
            <a:r>
              <a:rPr lang="sv-SE" sz="1600" dirty="0"/>
              <a:t>Du kan enkelt justera dina listor i olika nivåer genom att använda ikonerna Öka/Minska listnivån. Det fungerar även på specialsidor som </a:t>
            </a:r>
            <a:r>
              <a:rPr lang="sv-SE" sz="1600" b="1" dirty="0"/>
              <a:t>Agenda</a:t>
            </a:r>
            <a:r>
              <a:rPr lang="sv-SE" sz="1600" dirty="0"/>
              <a:t>. Där kan du styra utseendet på siffrorna i fyrkanten. Vill du ha en siffra eller ett klockslag justerar du listnivån så att storleken anpassas till rutan.</a:t>
            </a:r>
            <a:endParaRPr lang="en-GB" sz="1600" dirty="0"/>
          </a:p>
        </p:txBody>
      </p:sp>
      <p:sp>
        <p:nvSpPr>
          <p:cNvPr id="3" name="Rubrik 1">
            <a:extLst>
              <a:ext uri="{FF2B5EF4-FFF2-40B4-BE49-F238E27FC236}">
                <a16:creationId xmlns:a16="http://schemas.microsoft.com/office/drawing/2014/main" id="{62AE564F-16FB-46D1-A17B-CC78AFEED496}"/>
              </a:ext>
            </a:extLst>
          </p:cNvPr>
          <p:cNvSpPr>
            <a:spLocks noGrp="1"/>
          </p:cNvSpPr>
          <p:nvPr>
            <p:ph type="title"/>
          </p:nvPr>
        </p:nvSpPr>
        <p:spPr/>
        <p:txBody>
          <a:bodyPr/>
          <a:lstStyle/>
          <a:p>
            <a:r>
              <a:rPr lang="sv-SE" dirty="0"/>
              <a:t>Med eller utan punkter</a:t>
            </a:r>
          </a:p>
        </p:txBody>
      </p:sp>
    </p:spTree>
    <p:extLst>
      <p:ext uri="{BB962C8B-B14F-4D97-AF65-F5344CB8AC3E}">
        <p14:creationId xmlns:p14="http://schemas.microsoft.com/office/powerpoint/2010/main" val="269631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623886" y="1808163"/>
            <a:ext cx="11052175" cy="4500562"/>
          </a:xfrm>
        </p:spPr>
        <p:txBody>
          <a:bodyPr numCol="2" spcCol="360000">
            <a:normAutofit/>
          </a:bodyPr>
          <a:lstStyle/>
          <a:p>
            <a:r>
              <a:rPr lang="sv-SE" sz="1600" dirty="0"/>
              <a:t>Innehållsplatshållare är till för vilken typ av innehåll som helst. Som text, diagram, tabell eller till och med film. Bildplatshållare är endast för bilder. Dessa har enbart en bildikon i mitten.</a:t>
            </a:r>
          </a:p>
          <a:p>
            <a:endParaRPr lang="sv-SE" sz="1600" dirty="0"/>
          </a:p>
          <a:p>
            <a:endParaRPr lang="sv-SE" sz="1600" dirty="0"/>
          </a:p>
          <a:p>
            <a:endParaRPr lang="sv-SE" sz="1600" dirty="0"/>
          </a:p>
          <a:p>
            <a:endParaRPr lang="sv-SE" sz="1600" dirty="0"/>
          </a:p>
          <a:p>
            <a:endParaRPr lang="sv-SE" sz="1600" dirty="0"/>
          </a:p>
          <a:p>
            <a:endParaRPr lang="sv-SE" sz="1600" dirty="0"/>
          </a:p>
          <a:p>
            <a:r>
              <a:rPr lang="sv-SE" sz="1600" dirty="0"/>
              <a:t>Om du infogar en bild i en innehållsplatshållare kommer platshållaren anpassas efter bilden och bilderna i presentationen kommer ha olika storlek. En bildplatshållare behåller sin ursprungliga storlek vilket ger en mer konsekvent form. Bilden kommer att beskäras automatiskt.</a:t>
            </a:r>
          </a:p>
          <a:p>
            <a:pPr>
              <a:spcAft>
                <a:spcPts val="0"/>
              </a:spcAft>
            </a:pPr>
            <a:r>
              <a:rPr lang="sv-SE" sz="1600" dirty="0"/>
              <a:t>Är du missnöjd med hur bilden beskurits i en </a:t>
            </a:r>
            <a:r>
              <a:rPr lang="sv-SE" sz="1600" b="1" dirty="0"/>
              <a:t>Bildplatshållare</a:t>
            </a:r>
            <a:r>
              <a:rPr lang="sv-SE" sz="1600" dirty="0"/>
              <a:t> kan du i efterhand justera beskärningen. Markera bilden du vill justera och gå till fliken </a:t>
            </a:r>
            <a:r>
              <a:rPr lang="sv-SE" sz="1600" b="1" dirty="0"/>
              <a:t>Bildverktyg – Format</a:t>
            </a:r>
            <a:r>
              <a:rPr lang="sv-SE" sz="1600" i="1" dirty="0"/>
              <a:t>. </a:t>
            </a:r>
            <a:r>
              <a:rPr lang="sv-SE" sz="1600" dirty="0"/>
              <a:t>Längst ut i högerkanten finns verktyget </a:t>
            </a:r>
            <a:r>
              <a:rPr lang="sv-SE" sz="1600" b="1" i="1" dirty="0" err="1"/>
              <a:t>Beskär</a:t>
            </a:r>
            <a:r>
              <a:rPr lang="sv-SE" sz="1600" i="1" dirty="0" err="1"/>
              <a:t>.</a:t>
            </a:r>
            <a:r>
              <a:rPr lang="sv-SE" sz="1600" dirty="0" err="1"/>
              <a:t>Klicka</a:t>
            </a:r>
            <a:r>
              <a:rPr lang="sv-SE" sz="1600" dirty="0"/>
              <a:t> och dra i bilden för att flytta den inom sin yta. Drar du i de små svarta kanterna ändras bildplatshållarens yta. </a:t>
            </a:r>
            <a:r>
              <a:rPr lang="sv-SE" sz="1600" b="1" dirty="0"/>
              <a:t>Använd fyll eller anpassa för att bilden ska anpassa sig efter ramen</a:t>
            </a:r>
          </a:p>
        </p:txBody>
      </p:sp>
      <p:pic>
        <p:nvPicPr>
          <p:cNvPr id="14" name="Bildobjekt 13" descr="Innehålsplatshållare har flera symboler i mitten, bildplatshålleren har bara en bildikon."/>
          <p:cNvPicPr>
            <a:picLocks noChangeAspect="1"/>
          </p:cNvPicPr>
          <p:nvPr/>
        </p:nvPicPr>
        <p:blipFill>
          <a:blip r:embed="rId2"/>
          <a:stretch>
            <a:fillRect/>
          </a:stretch>
        </p:blipFill>
        <p:spPr>
          <a:xfrm>
            <a:off x="623885" y="2724308"/>
            <a:ext cx="4041998" cy="2011854"/>
          </a:xfrm>
          <a:prstGeom prst="rect">
            <a:avLst/>
          </a:prstGeom>
        </p:spPr>
      </p:pic>
      <p:pic>
        <p:nvPicPr>
          <p:cNvPr id="3" name="Bildobjekt 2" descr="Beskär en bild under formatet beskär "/>
          <p:cNvPicPr>
            <a:picLocks noChangeAspect="1"/>
          </p:cNvPicPr>
          <p:nvPr/>
        </p:nvPicPr>
        <p:blipFill rotWithShape="1">
          <a:blip r:embed="rId3"/>
          <a:srcRect b="7304"/>
          <a:stretch/>
        </p:blipFill>
        <p:spPr>
          <a:xfrm>
            <a:off x="6354849" y="3706376"/>
            <a:ext cx="5321212" cy="2473865"/>
          </a:xfrm>
          <a:prstGeom prst="rect">
            <a:avLst/>
          </a:prstGeom>
          <a:ln w="19050">
            <a:solidFill>
              <a:schemeClr val="accent1"/>
            </a:solidFill>
          </a:ln>
        </p:spPr>
      </p:pic>
      <p:sp>
        <p:nvSpPr>
          <p:cNvPr id="4" name="Rubrik 1">
            <a:extLst>
              <a:ext uri="{FF2B5EF4-FFF2-40B4-BE49-F238E27FC236}">
                <a16:creationId xmlns:a16="http://schemas.microsoft.com/office/drawing/2014/main" id="{EA778EDA-BF95-4F76-A877-D9B386FB045A}"/>
              </a:ext>
            </a:extLst>
          </p:cNvPr>
          <p:cNvSpPr>
            <a:spLocks noGrp="1"/>
          </p:cNvSpPr>
          <p:nvPr>
            <p:ph type="title"/>
          </p:nvPr>
        </p:nvSpPr>
        <p:spPr/>
        <p:txBody>
          <a:bodyPr/>
          <a:lstStyle/>
          <a:p>
            <a:r>
              <a:rPr lang="sv-SE" dirty="0"/>
              <a:t>Att justera en bild</a:t>
            </a:r>
          </a:p>
        </p:txBody>
      </p:sp>
    </p:spTree>
    <p:extLst>
      <p:ext uri="{BB962C8B-B14F-4D97-AF65-F5344CB8AC3E}">
        <p14:creationId xmlns:p14="http://schemas.microsoft.com/office/powerpoint/2010/main" val="3190645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2"/>
          <p:cNvSpPr txBox="1">
            <a:spLocks/>
          </p:cNvSpPr>
          <p:nvPr/>
        </p:nvSpPr>
        <p:spPr>
          <a:xfrm>
            <a:off x="1496655" y="934986"/>
            <a:ext cx="9358011" cy="4400134"/>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sv-SE" dirty="0">
              <a:latin typeface="+mn-lt"/>
            </a:endParaRPr>
          </a:p>
        </p:txBody>
      </p:sp>
      <p:sp>
        <p:nvSpPr>
          <p:cNvPr id="5" name="Platshållare för innehåll 4"/>
          <p:cNvSpPr>
            <a:spLocks noGrp="1"/>
          </p:cNvSpPr>
          <p:nvPr>
            <p:ph idx="1"/>
          </p:nvPr>
        </p:nvSpPr>
        <p:spPr/>
        <p:txBody>
          <a:bodyPr>
            <a:normAutofit/>
          </a:bodyPr>
          <a:lstStyle/>
          <a:p>
            <a:pPr marL="457200" indent="-457200">
              <a:lnSpc>
                <a:spcPct val="110000"/>
              </a:lnSpc>
              <a:buFont typeface="+mj-lt"/>
              <a:buAutoNum type="arabicPeriod"/>
            </a:pPr>
            <a:r>
              <a:rPr lang="sv-SE" sz="2600" dirty="0">
                <a:solidFill>
                  <a:schemeClr val="accent1"/>
                </a:solidFill>
              </a:rPr>
              <a:t>Nationella gränsvärden </a:t>
            </a:r>
            <a:r>
              <a:rPr lang="sv-SE" sz="2600" dirty="0"/>
              <a:t>för PFAS i kommunalt dricksvatten klara. Gäller från 2026.</a:t>
            </a:r>
          </a:p>
          <a:p>
            <a:pPr marL="457200" indent="-457200">
              <a:lnSpc>
                <a:spcPct val="110000"/>
              </a:lnSpc>
              <a:buFont typeface="+mj-lt"/>
              <a:buAutoNum type="arabicPeriod"/>
            </a:pPr>
            <a:r>
              <a:rPr lang="sv-SE" sz="2600" dirty="0">
                <a:solidFill>
                  <a:schemeClr val="accent1"/>
                </a:solidFill>
              </a:rPr>
              <a:t>Riktvärden för dricksvatten från privata brunnar </a:t>
            </a:r>
            <a:r>
              <a:rPr lang="sv-SE" sz="2600" dirty="0"/>
              <a:t>på gång</a:t>
            </a:r>
          </a:p>
          <a:p>
            <a:pPr marL="457200" indent="-457200">
              <a:lnSpc>
                <a:spcPct val="110000"/>
              </a:lnSpc>
              <a:buFont typeface="+mj-lt"/>
              <a:buAutoNum type="arabicPeriod"/>
            </a:pPr>
            <a:r>
              <a:rPr lang="sv-SE" sz="2600" dirty="0">
                <a:solidFill>
                  <a:schemeClr val="accent1"/>
                </a:solidFill>
              </a:rPr>
              <a:t>Matkorgen 2022 pågår - </a:t>
            </a:r>
            <a:r>
              <a:rPr lang="sv-SE" sz="2600" dirty="0"/>
              <a:t>PFAS i svenska livsmedel klart 2023/2024.     </a:t>
            </a:r>
            <a:r>
              <a:rPr lang="sv-SE" sz="2600" dirty="0">
                <a:solidFill>
                  <a:schemeClr val="accent1"/>
                </a:solidFill>
              </a:rPr>
              <a:t>Exponeringsuppskattning</a:t>
            </a:r>
            <a:r>
              <a:rPr lang="sv-SE" sz="2600" dirty="0"/>
              <a:t> - vilka livsmedel bidrar till exponering?</a:t>
            </a:r>
          </a:p>
          <a:p>
            <a:pPr marL="457200" indent="-457200">
              <a:lnSpc>
                <a:spcPct val="110000"/>
              </a:lnSpc>
              <a:buFont typeface="+mj-lt"/>
              <a:buAutoNum type="arabicPeriod"/>
            </a:pPr>
            <a:r>
              <a:rPr lang="sv-SE" sz="2600" dirty="0">
                <a:solidFill>
                  <a:schemeClr val="accent1"/>
                </a:solidFill>
              </a:rPr>
              <a:t>Regeringsuppdrag - PFAS-kontaminerade områden i Sverige </a:t>
            </a:r>
            <a:r>
              <a:rPr lang="sv-SE" sz="2600" dirty="0"/>
              <a:t>och hur mkt som tas upp av fisk, kött och vegetabilier</a:t>
            </a:r>
          </a:p>
          <a:p>
            <a:pPr marL="457200" indent="-457200">
              <a:lnSpc>
                <a:spcPct val="110000"/>
              </a:lnSpc>
              <a:buFont typeface="+mj-lt"/>
              <a:buAutoNum type="arabicPeriod"/>
            </a:pPr>
            <a:r>
              <a:rPr lang="sv-SE" sz="2600" dirty="0">
                <a:solidFill>
                  <a:schemeClr val="accent1"/>
                </a:solidFill>
              </a:rPr>
              <a:t>Regeringsuppdrag – </a:t>
            </a:r>
            <a:r>
              <a:rPr lang="sv-SE" sz="2600" dirty="0"/>
              <a:t>se över förbud PFAS i kartong och papper</a:t>
            </a:r>
          </a:p>
        </p:txBody>
      </p:sp>
      <p:sp>
        <p:nvSpPr>
          <p:cNvPr id="3" name="Rubrik 2"/>
          <p:cNvSpPr>
            <a:spLocks noGrp="1"/>
          </p:cNvSpPr>
          <p:nvPr>
            <p:ph type="title"/>
          </p:nvPr>
        </p:nvSpPr>
        <p:spPr/>
        <p:txBody>
          <a:bodyPr/>
          <a:lstStyle/>
          <a:p>
            <a:r>
              <a:rPr lang="sv-SE" b="0" dirty="0"/>
              <a:t>Vad händer på Livsmedelsverket - PFAS? 1/2 </a:t>
            </a:r>
          </a:p>
        </p:txBody>
      </p:sp>
    </p:spTree>
    <p:extLst>
      <p:ext uri="{BB962C8B-B14F-4D97-AF65-F5344CB8AC3E}">
        <p14:creationId xmlns:p14="http://schemas.microsoft.com/office/powerpoint/2010/main" val="1283367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2"/>
          <p:cNvSpPr txBox="1">
            <a:spLocks/>
          </p:cNvSpPr>
          <p:nvPr/>
        </p:nvSpPr>
        <p:spPr>
          <a:xfrm>
            <a:off x="1496655" y="934986"/>
            <a:ext cx="9358011" cy="4400134"/>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sv-SE" dirty="0">
              <a:latin typeface="+mn-lt"/>
            </a:endParaRPr>
          </a:p>
        </p:txBody>
      </p:sp>
      <p:sp>
        <p:nvSpPr>
          <p:cNvPr id="5" name="Platshållare för innehåll 4"/>
          <p:cNvSpPr>
            <a:spLocks noGrp="1"/>
          </p:cNvSpPr>
          <p:nvPr>
            <p:ph idx="1"/>
          </p:nvPr>
        </p:nvSpPr>
        <p:spPr/>
        <p:txBody>
          <a:bodyPr>
            <a:normAutofit/>
          </a:bodyPr>
          <a:lstStyle/>
          <a:p>
            <a:pPr>
              <a:lnSpc>
                <a:spcPct val="110000"/>
              </a:lnSpc>
            </a:pPr>
            <a:r>
              <a:rPr lang="sv-SE" sz="2600" dirty="0">
                <a:solidFill>
                  <a:srgbClr val="F56200"/>
                </a:solidFill>
              </a:rPr>
              <a:t>6. 	Nordiskt möte vår 2024 </a:t>
            </a:r>
            <a:r>
              <a:rPr lang="sv-SE" sz="2600" dirty="0"/>
              <a:t>– riskbaserad kontroll PFAS</a:t>
            </a:r>
          </a:p>
          <a:p>
            <a:pPr>
              <a:lnSpc>
                <a:spcPct val="110000"/>
              </a:lnSpc>
            </a:pPr>
            <a:r>
              <a:rPr lang="sv-SE" sz="2600" dirty="0">
                <a:solidFill>
                  <a:srgbClr val="F56200"/>
                </a:solidFill>
              </a:rPr>
              <a:t>7.	Stöd till lokala kontrollmyndigheter </a:t>
            </a:r>
            <a:r>
              <a:rPr lang="sv-SE" sz="2600" dirty="0"/>
              <a:t>– egenfångad fisk</a:t>
            </a:r>
          </a:p>
          <a:p>
            <a:pPr>
              <a:lnSpc>
                <a:spcPct val="110000"/>
              </a:lnSpc>
            </a:pPr>
            <a:r>
              <a:rPr lang="sv-SE" sz="2600" dirty="0">
                <a:solidFill>
                  <a:schemeClr val="accent1"/>
                </a:solidFill>
              </a:rPr>
              <a:t>8.	Provtagningsprogram för PFAS</a:t>
            </a:r>
          </a:p>
          <a:p>
            <a:pPr>
              <a:lnSpc>
                <a:spcPct val="110000"/>
              </a:lnSpc>
            </a:pPr>
            <a:r>
              <a:rPr lang="sv-SE" sz="2600" dirty="0">
                <a:solidFill>
                  <a:schemeClr val="accent1"/>
                </a:solidFill>
              </a:rPr>
              <a:t>9.	Kommunikation</a:t>
            </a:r>
            <a:endParaRPr lang="sv-SE" sz="2600" dirty="0"/>
          </a:p>
        </p:txBody>
      </p:sp>
      <p:sp>
        <p:nvSpPr>
          <p:cNvPr id="3" name="Rubrik 2"/>
          <p:cNvSpPr>
            <a:spLocks noGrp="1"/>
          </p:cNvSpPr>
          <p:nvPr>
            <p:ph type="title"/>
          </p:nvPr>
        </p:nvSpPr>
        <p:spPr/>
        <p:txBody>
          <a:bodyPr/>
          <a:lstStyle/>
          <a:p>
            <a:r>
              <a:rPr lang="sv-SE" b="0" dirty="0"/>
              <a:t>Vad händer på Livsmedelsverket - PFAS? 2/2</a:t>
            </a:r>
          </a:p>
        </p:txBody>
      </p:sp>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5595" y="3837483"/>
            <a:ext cx="5366405" cy="3020518"/>
          </a:xfrm>
          <a:prstGeom prst="rect">
            <a:avLst/>
          </a:prstGeom>
        </p:spPr>
      </p:pic>
    </p:spTree>
    <p:extLst>
      <p:ext uri="{BB962C8B-B14F-4D97-AF65-F5344CB8AC3E}">
        <p14:creationId xmlns:p14="http://schemas.microsoft.com/office/powerpoint/2010/main" val="3661678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Platshållare för innehåll 13"/>
          <p:cNvSpPr>
            <a:spLocks noGrp="1"/>
          </p:cNvSpPr>
          <p:nvPr>
            <p:ph idx="1"/>
          </p:nvPr>
        </p:nvSpPr>
        <p:spPr>
          <a:xfrm>
            <a:off x="623888" y="1586020"/>
            <a:ext cx="10940388" cy="4318000"/>
          </a:xfrm>
        </p:spPr>
        <p:txBody>
          <a:bodyPr>
            <a:noAutofit/>
          </a:bodyPr>
          <a:lstStyle/>
          <a:p>
            <a:pPr>
              <a:buFont typeface="+mj-lt"/>
              <a:buAutoNum type="arabicPeriod"/>
              <a:defRPr/>
            </a:pPr>
            <a:r>
              <a:rPr lang="sv-SE" sz="1800" dirty="0">
                <a:ea typeface="Calibri" panose="020F0502020204030204" pitchFamily="34" charset="0"/>
              </a:rPr>
              <a:t> </a:t>
            </a:r>
            <a:r>
              <a:rPr lang="sv-SE" sz="1800" dirty="0" err="1">
                <a:ea typeface="Calibri" panose="020F0502020204030204" pitchFamily="34" charset="0"/>
              </a:rPr>
              <a:t>Efsa</a:t>
            </a:r>
            <a:r>
              <a:rPr lang="sv-SE" sz="1800" dirty="0">
                <a:ea typeface="Calibri" panose="020F0502020204030204" pitchFamily="34" charset="0"/>
              </a:rPr>
              <a:t> - </a:t>
            </a:r>
            <a:r>
              <a:rPr lang="sv-SE" sz="1800" dirty="0">
                <a:solidFill>
                  <a:schemeClr val="accent1"/>
                </a:solidFill>
              </a:rPr>
              <a:t>risk-och nyttovärdering av fisk </a:t>
            </a:r>
            <a:r>
              <a:rPr lang="sv-SE" sz="1800" dirty="0">
                <a:solidFill>
                  <a:schemeClr val="tx1"/>
                </a:solidFill>
              </a:rPr>
              <a:t>-</a:t>
            </a:r>
            <a:r>
              <a:rPr lang="sv-SE" sz="1800" b="1" dirty="0">
                <a:solidFill>
                  <a:schemeClr val="accent1"/>
                </a:solidFill>
              </a:rPr>
              <a:t> </a:t>
            </a:r>
            <a:r>
              <a:rPr lang="sv-SE" sz="1800" dirty="0">
                <a:ea typeface="Calibri" panose="020F0502020204030204" pitchFamily="34" charset="0"/>
              </a:rPr>
              <a:t>bl.a. PFAS</a:t>
            </a:r>
          </a:p>
          <a:p>
            <a:pPr lvl="1">
              <a:defRPr/>
            </a:pPr>
            <a:r>
              <a:rPr lang="sv-SE" sz="1800" dirty="0">
                <a:ea typeface="Calibri" panose="020F0502020204030204" pitchFamily="34" charset="0"/>
              </a:rPr>
              <a:t>Klar tidigast 2025</a:t>
            </a:r>
          </a:p>
          <a:p>
            <a:pPr marL="0" lvl="1" indent="0">
              <a:buNone/>
              <a:defRPr/>
            </a:pPr>
            <a:endParaRPr lang="sv-SE" sz="1000" dirty="0">
              <a:ea typeface="Calibri" panose="020F0502020204030204" pitchFamily="34" charset="0"/>
            </a:endParaRPr>
          </a:p>
          <a:p>
            <a:pPr>
              <a:buFont typeface="+mj-lt"/>
              <a:buAutoNum type="arabicPeriod"/>
              <a:defRPr/>
            </a:pPr>
            <a:r>
              <a:rPr lang="sv-SE" sz="1800" dirty="0">
                <a:ea typeface="Calibri" panose="020F0502020204030204" pitchFamily="34" charset="0"/>
              </a:rPr>
              <a:t> Kommissionen - </a:t>
            </a:r>
            <a:r>
              <a:rPr lang="sv-SE" sz="1800" dirty="0">
                <a:solidFill>
                  <a:schemeClr val="accent1"/>
                </a:solidFill>
              </a:rPr>
              <a:t>gränsvärden inom EU för PFAS-4 i livsmedel </a:t>
            </a:r>
            <a:endParaRPr lang="sv-SE" sz="1800" dirty="0">
              <a:solidFill>
                <a:schemeClr val="accent1"/>
              </a:solidFill>
              <a:ea typeface="Calibri" panose="020F0502020204030204" pitchFamily="34" charset="0"/>
            </a:endParaRPr>
          </a:p>
          <a:p>
            <a:pPr lvl="1">
              <a:spcBef>
                <a:spcPts val="600"/>
              </a:spcBef>
              <a:spcAft>
                <a:spcPts val="600"/>
              </a:spcAft>
              <a:defRPr/>
            </a:pPr>
            <a:r>
              <a:rPr lang="sv-SE" sz="1800" dirty="0">
                <a:ea typeface="Calibri" panose="020F0502020204030204" pitchFamily="34" charset="0"/>
              </a:rPr>
              <a:t>Fisk, skaldjur, kött och ägg som säljs (EU-förordning 2023/915)</a:t>
            </a:r>
          </a:p>
          <a:p>
            <a:pPr lvl="1">
              <a:spcBef>
                <a:spcPts val="600"/>
              </a:spcBef>
              <a:spcAft>
                <a:spcPts val="600"/>
              </a:spcAft>
              <a:defRPr/>
            </a:pPr>
            <a:r>
              <a:rPr lang="sv-SE" sz="1800" dirty="0">
                <a:ea typeface="Calibri" panose="020F0502020204030204" pitchFamily="34" charset="0"/>
              </a:rPr>
              <a:t>Gäller sedan jan 2023</a:t>
            </a:r>
          </a:p>
          <a:p>
            <a:pPr lvl="1">
              <a:spcBef>
                <a:spcPts val="600"/>
              </a:spcBef>
              <a:spcAft>
                <a:spcPts val="600"/>
              </a:spcAft>
              <a:defRPr/>
            </a:pPr>
            <a:r>
              <a:rPr lang="sv-SE" sz="1800" dirty="0">
                <a:ea typeface="Calibri" panose="020F0502020204030204" pitchFamily="34" charset="0"/>
              </a:rPr>
              <a:t>ALARA – ej hälsobaserade</a:t>
            </a:r>
          </a:p>
          <a:p>
            <a:pPr lvl="1">
              <a:spcBef>
                <a:spcPts val="600"/>
              </a:spcBef>
              <a:spcAft>
                <a:spcPts val="600"/>
              </a:spcAft>
              <a:defRPr/>
            </a:pPr>
            <a:r>
              <a:rPr lang="sv-SE" sz="1800" dirty="0">
                <a:ea typeface="Calibri" panose="020F0502020204030204" pitchFamily="34" charset="0"/>
              </a:rPr>
              <a:t>Gränsvärden för andra livsmedel på gång</a:t>
            </a:r>
          </a:p>
          <a:p>
            <a:pPr lvl="1">
              <a:spcBef>
                <a:spcPts val="600"/>
              </a:spcBef>
              <a:spcAft>
                <a:spcPts val="600"/>
              </a:spcAft>
              <a:defRPr/>
            </a:pPr>
            <a:r>
              <a:rPr lang="sv-SE" sz="1800" dirty="0">
                <a:ea typeface="Calibri" panose="020F0502020204030204" pitchFamily="34" charset="0"/>
              </a:rPr>
              <a:t>Gränsvärden för PFAS i foder diskuteras</a:t>
            </a:r>
          </a:p>
          <a:p>
            <a:pPr marL="0" lvl="1" indent="0">
              <a:spcBef>
                <a:spcPts val="600"/>
              </a:spcBef>
              <a:spcAft>
                <a:spcPts val="600"/>
              </a:spcAft>
              <a:buNone/>
              <a:defRPr/>
            </a:pPr>
            <a:endParaRPr lang="sv-SE" sz="1800" dirty="0">
              <a:ea typeface="Calibri" panose="020F0502020204030204" pitchFamily="34" charset="0"/>
            </a:endParaRPr>
          </a:p>
          <a:p>
            <a:pPr marL="0" lvl="1" indent="0">
              <a:spcBef>
                <a:spcPts val="600"/>
              </a:spcBef>
              <a:spcAft>
                <a:spcPts val="600"/>
              </a:spcAft>
              <a:buNone/>
              <a:defRPr/>
            </a:pPr>
            <a:r>
              <a:rPr lang="sv-SE" sz="1800" dirty="0">
                <a:ea typeface="Calibri" panose="020F0502020204030204" pitchFamily="34" charset="0"/>
              </a:rPr>
              <a:t>Brett förbud PFAS - Europeiska kemikaliemyndigheter</a:t>
            </a:r>
          </a:p>
          <a:p>
            <a:pPr marL="0" lvl="1" indent="0">
              <a:spcBef>
                <a:spcPts val="1200"/>
              </a:spcBef>
              <a:buNone/>
              <a:defRPr/>
            </a:pPr>
            <a:endParaRPr lang="sv-SE" sz="1800" dirty="0">
              <a:ea typeface="Calibri" panose="020F0502020204030204" pitchFamily="34" charset="0"/>
            </a:endParaRPr>
          </a:p>
          <a:p>
            <a:pPr marL="457200" lvl="1" indent="0">
              <a:buNone/>
              <a:defRPr/>
            </a:pPr>
            <a:endParaRPr lang="sv-SE" sz="1800" dirty="0">
              <a:solidFill>
                <a:schemeClr val="tx2">
                  <a:lumMod val="50000"/>
                </a:schemeClr>
              </a:solidFill>
              <a:ea typeface="Calibri" panose="020F0502020204030204" pitchFamily="34" charset="0"/>
            </a:endParaRPr>
          </a:p>
          <a:p>
            <a:endParaRPr lang="sv-SE" sz="1800" dirty="0"/>
          </a:p>
        </p:txBody>
      </p:sp>
      <p:sp>
        <p:nvSpPr>
          <p:cNvPr id="4" name="Platshållare för innehåll 2"/>
          <p:cNvSpPr txBox="1">
            <a:spLocks/>
          </p:cNvSpPr>
          <p:nvPr/>
        </p:nvSpPr>
        <p:spPr>
          <a:xfrm>
            <a:off x="-373046" y="2399248"/>
            <a:ext cx="9358011" cy="4609087"/>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defRPr/>
            </a:pPr>
            <a:endParaRPr lang="sv-SE" sz="2400" dirty="0">
              <a:solidFill>
                <a:schemeClr val="tx2">
                  <a:lumMod val="50000"/>
                </a:schemeClr>
              </a:solidFill>
              <a:latin typeface="+mn-lt"/>
              <a:ea typeface="Calibri" panose="020F0502020204030204" pitchFamily="34" charset="0"/>
            </a:endParaRPr>
          </a:p>
        </p:txBody>
      </p:sp>
      <p:pic>
        <p:nvPicPr>
          <p:cNvPr id="6" name="Bildobjekt 5"/>
          <p:cNvPicPr>
            <a:picLocks noChangeAspect="1"/>
          </p:cNvPicPr>
          <p:nvPr/>
        </p:nvPicPr>
        <p:blipFill>
          <a:blip r:embed="rId3"/>
          <a:stretch>
            <a:fillRect/>
          </a:stretch>
        </p:blipFill>
        <p:spPr>
          <a:xfrm>
            <a:off x="8982194" y="5297403"/>
            <a:ext cx="2638508" cy="724795"/>
          </a:xfrm>
          <a:prstGeom prst="rect">
            <a:avLst/>
          </a:prstGeom>
        </p:spPr>
      </p:pic>
      <p:pic>
        <p:nvPicPr>
          <p:cNvPr id="7" name="Bildobjekt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0927" y="4882483"/>
            <a:ext cx="2452199" cy="1307680"/>
          </a:xfrm>
          <a:prstGeom prst="rect">
            <a:avLst/>
          </a:prstGeom>
        </p:spPr>
      </p:pic>
      <p:sp>
        <p:nvSpPr>
          <p:cNvPr id="13" name="Rubrik 12"/>
          <p:cNvSpPr>
            <a:spLocks noGrp="1"/>
          </p:cNvSpPr>
          <p:nvPr>
            <p:ph type="title"/>
          </p:nvPr>
        </p:nvSpPr>
        <p:spPr>
          <a:xfrm>
            <a:off x="623888" y="121285"/>
            <a:ext cx="11052174" cy="1192213"/>
          </a:xfrm>
        </p:spPr>
        <p:txBody>
          <a:bodyPr/>
          <a:lstStyle/>
          <a:p>
            <a:r>
              <a:rPr lang="sv-SE" b="0" dirty="0"/>
              <a:t>Vad händer inom EU - PFAS?</a:t>
            </a:r>
          </a:p>
        </p:txBody>
      </p:sp>
    </p:spTree>
    <p:extLst>
      <p:ext uri="{BB962C8B-B14F-4D97-AF65-F5344CB8AC3E}">
        <p14:creationId xmlns:p14="http://schemas.microsoft.com/office/powerpoint/2010/main" val="362228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623887" y="1808163"/>
            <a:ext cx="11052175" cy="3999885"/>
          </a:xfrm>
        </p:spPr>
        <p:txBody>
          <a:bodyPr numCol="2" spcCol="1980000">
            <a:noAutofit/>
          </a:bodyPr>
          <a:lstStyle/>
          <a:p>
            <a:pPr>
              <a:lnSpc>
                <a:spcPct val="120000"/>
              </a:lnSpc>
              <a:spcBef>
                <a:spcPts val="600"/>
              </a:spcBef>
              <a:spcAft>
                <a:spcPts val="0"/>
              </a:spcAft>
            </a:pPr>
            <a:r>
              <a:rPr lang="sv-SE" altLang="en-US" sz="1100" b="1" dirty="0" bmk="_Toc523473144">
                <a:latin typeface="+mj-lt"/>
              </a:rPr>
              <a:t>Linjera flera objekt vågrätt eller lodrätt</a:t>
            </a:r>
            <a:r>
              <a:rPr lang="sv-SE" altLang="en-US" sz="1100" b="1" dirty="0" bmk="">
                <a:latin typeface="+mj-lt"/>
              </a:rPr>
              <a:t> </a:t>
            </a:r>
          </a:p>
          <a:p>
            <a:pPr>
              <a:lnSpc>
                <a:spcPct val="120000"/>
              </a:lnSpc>
              <a:spcAft>
                <a:spcPts val="600"/>
              </a:spcAft>
            </a:pPr>
            <a:r>
              <a:rPr lang="sv-SE" altLang="en-US" sz="1100" dirty="0" bmk=""/>
              <a:t>Markera de objekt som ska linjeras. Gå till fliken Start och klicka på Ordna. </a:t>
            </a:r>
            <a:br>
              <a:rPr lang="sv-SE" altLang="en-US" sz="1100" dirty="0" bmk=""/>
            </a:br>
            <a:r>
              <a:rPr lang="sv-SE" altLang="en-US" sz="1100" dirty="0" bmk=""/>
              <a:t>Välj Justering och välj justeringsalternativ.</a:t>
            </a:r>
          </a:p>
          <a:p>
            <a:pPr>
              <a:lnSpc>
                <a:spcPct val="120000"/>
              </a:lnSpc>
              <a:spcAft>
                <a:spcPts val="600"/>
              </a:spcAft>
            </a:pPr>
            <a:r>
              <a:rPr lang="sv-SE" altLang="en-US" sz="1100" dirty="0" bmk=""/>
              <a:t>Tänk på: Om du till exempel justerar mot överkant är det bra att tänka på att det objekt du vill flytta upp ligger en bit nedanför de andra. Det är det objektet som ligger högst upp som styr. (Eller längst till vänster om du </a:t>
            </a:r>
            <a:r>
              <a:rPr lang="sv-SE" altLang="en-US" sz="1100" dirty="0" err="1" bmk=""/>
              <a:t>vänsterjusterar</a:t>
            </a:r>
            <a:r>
              <a:rPr lang="sv-SE" altLang="en-US" sz="1100" dirty="0" bmk=""/>
              <a:t>, längst till höger om du </a:t>
            </a:r>
            <a:r>
              <a:rPr lang="sv-SE" altLang="en-US" sz="1100" dirty="0" err="1" bmk=""/>
              <a:t>högerjusterar</a:t>
            </a:r>
            <a:r>
              <a:rPr lang="sv-SE" altLang="en-US" sz="1100" dirty="0" bmk=""/>
              <a:t> och så vidare.)</a:t>
            </a:r>
          </a:p>
          <a:p>
            <a:pPr>
              <a:lnSpc>
                <a:spcPct val="120000"/>
              </a:lnSpc>
              <a:spcBef>
                <a:spcPts val="600"/>
              </a:spcBef>
              <a:spcAft>
                <a:spcPts val="0"/>
              </a:spcAft>
            </a:pPr>
            <a:r>
              <a:rPr lang="sv-SE" altLang="en-US" sz="1100" b="1" dirty="0" bmk="">
                <a:latin typeface="+mj-lt"/>
              </a:rPr>
              <a:t>Fördela mellanrum mellan objekt </a:t>
            </a:r>
          </a:p>
          <a:p>
            <a:pPr>
              <a:lnSpc>
                <a:spcPct val="120000"/>
              </a:lnSpc>
              <a:spcAft>
                <a:spcPts val="600"/>
              </a:spcAft>
            </a:pPr>
            <a:r>
              <a:rPr lang="sv-SE" altLang="en-US" sz="1100" dirty="0" bmk=""/>
              <a:t>Denna funktion fördelar avståndet lika mellan olika objekt. Markera de objekt som ska justeras (minst tre stycken) och välj Fördela vågrätt eller Fördela lodrätt. </a:t>
            </a:r>
            <a:endParaRPr lang="sv-SE" altLang="en-US" sz="1100" b="1" dirty="0" bmk=""/>
          </a:p>
          <a:p>
            <a:pPr>
              <a:lnSpc>
                <a:spcPct val="120000"/>
              </a:lnSpc>
              <a:spcBef>
                <a:spcPts val="600"/>
              </a:spcBef>
              <a:spcAft>
                <a:spcPts val="0"/>
              </a:spcAft>
            </a:pPr>
            <a:r>
              <a:rPr lang="sv-SE" altLang="en-US" sz="1100" b="1" dirty="0" bmk="">
                <a:latin typeface="+mj-lt"/>
              </a:rPr>
              <a:t>Flytta objekt mer exakt </a:t>
            </a:r>
          </a:p>
          <a:p>
            <a:pPr>
              <a:lnSpc>
                <a:spcPct val="120000"/>
              </a:lnSpc>
              <a:spcAft>
                <a:spcPts val="600"/>
              </a:spcAft>
            </a:pPr>
            <a:r>
              <a:rPr lang="sv-SE" altLang="en-US" sz="1100" dirty="0" bmk=""/>
              <a:t>När man flyttar objekt flyttas det i intervaller enligt ett fast mått. (Tittar man noga så ser man att det ser ”hackigt” ut när man flyttar objektet). Men håller man ner Alt‑tangenten så flyttas objektet mer exakt. </a:t>
            </a:r>
          </a:p>
          <a:p>
            <a:pPr>
              <a:lnSpc>
                <a:spcPct val="120000"/>
              </a:lnSpc>
              <a:spcAft>
                <a:spcPts val="600"/>
              </a:spcAft>
            </a:pPr>
            <a:endParaRPr lang="sv-SE" altLang="en-US" sz="1100" b="1" dirty="0" bmk="">
              <a:latin typeface="+mj-lt"/>
            </a:endParaRPr>
          </a:p>
          <a:p>
            <a:pPr>
              <a:lnSpc>
                <a:spcPct val="120000"/>
              </a:lnSpc>
              <a:spcAft>
                <a:spcPts val="600"/>
              </a:spcAft>
            </a:pPr>
            <a:endParaRPr lang="sv-SE" altLang="en-US" sz="1100" b="1" dirty="0" bmk="">
              <a:latin typeface="+mj-lt"/>
            </a:endParaRPr>
          </a:p>
          <a:p>
            <a:pPr>
              <a:lnSpc>
                <a:spcPct val="120000"/>
              </a:lnSpc>
              <a:spcAft>
                <a:spcPts val="600"/>
              </a:spcAft>
            </a:pPr>
            <a:r>
              <a:rPr lang="sv-SE" altLang="en-US" sz="1100" b="1" dirty="0" bmk="">
                <a:latin typeface="+mj-lt"/>
              </a:rPr>
              <a:t>Flytta objekt vågrätt eller lodrätt </a:t>
            </a:r>
          </a:p>
          <a:p>
            <a:pPr>
              <a:spcAft>
                <a:spcPts val="600"/>
              </a:spcAft>
            </a:pPr>
            <a:r>
              <a:rPr lang="sv-SE" altLang="en-US" sz="1100" dirty="0" bmk=""/>
              <a:t>Håll ner </a:t>
            </a:r>
            <a:r>
              <a:rPr lang="sv-SE" altLang="en-US" sz="1100" dirty="0" err="1" bmk=""/>
              <a:t>Shift</a:t>
            </a:r>
            <a:r>
              <a:rPr lang="sv-SE" altLang="en-US" sz="1100" dirty="0" bmk=""/>
              <a:t>‑tangenten och dra ditt objekt i sidled så flyttas det efter en rak linje vågrätt. Drar man det uppåt eller neråt och håller ner </a:t>
            </a:r>
            <a:r>
              <a:rPr lang="sv-SE" altLang="en-US" sz="1100" dirty="0" err="1" bmk=""/>
              <a:t>Shift</a:t>
            </a:r>
            <a:r>
              <a:rPr lang="sv-SE" altLang="en-US" sz="1100" dirty="0" bmk=""/>
              <a:t>-tangenten flyttas det efter en lika rak lodrät linje.</a:t>
            </a:r>
            <a:endParaRPr lang="sv-SE" altLang="en-US" sz="1100" b="1" dirty="0" bmk=""/>
          </a:p>
          <a:p>
            <a:pPr>
              <a:spcAft>
                <a:spcPts val="600"/>
              </a:spcAft>
            </a:pPr>
            <a:endParaRPr lang="sv-SE" altLang="en-US" sz="1100" b="1" dirty="0" bmk=""/>
          </a:p>
          <a:p>
            <a:pPr>
              <a:lnSpc>
                <a:spcPct val="120000"/>
              </a:lnSpc>
              <a:spcBef>
                <a:spcPts val="600"/>
              </a:spcBef>
              <a:spcAft>
                <a:spcPts val="0"/>
              </a:spcAft>
            </a:pPr>
            <a:r>
              <a:rPr lang="sv-SE" altLang="en-US" sz="1100" b="1" dirty="0" bmk="">
                <a:latin typeface="+mj-lt"/>
              </a:rPr>
              <a:t>Snabbkopiera ett objekt </a:t>
            </a:r>
          </a:p>
          <a:p>
            <a:pPr>
              <a:spcAft>
                <a:spcPts val="600"/>
              </a:spcAft>
            </a:pPr>
            <a:r>
              <a:rPr lang="sv-SE" altLang="en-US" sz="1100" dirty="0" bmk=""/>
              <a:t>Håller man ner </a:t>
            </a:r>
            <a:r>
              <a:rPr lang="sv-SE" altLang="en-US" sz="1100" dirty="0" err="1" bmk=""/>
              <a:t>Ctrl</a:t>
            </a:r>
            <a:r>
              <a:rPr lang="sv-SE" altLang="en-US" sz="1100" dirty="0" bmk=""/>
              <a:t>‑tangenten samtidigt som man drar objektet skapas en kopia av objektet. </a:t>
            </a:r>
          </a:p>
          <a:p>
            <a:pPr>
              <a:lnSpc>
                <a:spcPct val="120000"/>
              </a:lnSpc>
              <a:spcBef>
                <a:spcPts val="600"/>
              </a:spcBef>
              <a:spcAft>
                <a:spcPts val="0"/>
              </a:spcAft>
            </a:pPr>
            <a:r>
              <a:rPr lang="sv-SE" altLang="en-US" sz="1100" b="1" dirty="0" bmk="">
                <a:latin typeface="+mj-lt"/>
              </a:rPr>
              <a:t>Markera flera objekt samtidigt</a:t>
            </a:r>
          </a:p>
          <a:p>
            <a:pPr>
              <a:spcAft>
                <a:spcPts val="600"/>
              </a:spcAft>
            </a:pPr>
            <a:r>
              <a:rPr lang="sv-SE" altLang="en-US" sz="1100" dirty="0" bmk=""/>
              <a:t>Klicka på ett objekt och håll ner </a:t>
            </a:r>
            <a:r>
              <a:rPr lang="sv-SE" altLang="en-US" sz="1100" dirty="0" err="1" bmk=""/>
              <a:t>Shift</a:t>
            </a:r>
            <a:r>
              <a:rPr lang="sv-SE" altLang="en-US" sz="1100" dirty="0" bmk=""/>
              <a:t>‑tangenten (går även med </a:t>
            </a:r>
            <a:r>
              <a:rPr lang="sv-SE" altLang="en-US" sz="1100" dirty="0" err="1" bmk=""/>
              <a:t>Ctrl</a:t>
            </a:r>
            <a:r>
              <a:rPr lang="sv-SE" altLang="en-US" sz="1100" dirty="0" bmk=""/>
              <a:t>) samtidigt som man klickar på nästa objekt. </a:t>
            </a:r>
          </a:p>
          <a:p>
            <a:pPr>
              <a:lnSpc>
                <a:spcPct val="120000"/>
              </a:lnSpc>
              <a:spcBef>
                <a:spcPts val="600"/>
              </a:spcBef>
              <a:spcAft>
                <a:spcPts val="0"/>
              </a:spcAft>
            </a:pPr>
            <a:r>
              <a:rPr lang="sv-SE" altLang="en-US" sz="1100" b="1" dirty="0" bmk="">
                <a:latin typeface="+mj-lt"/>
              </a:rPr>
              <a:t>Tangent-kombinationer </a:t>
            </a:r>
          </a:p>
          <a:p>
            <a:pPr>
              <a:spcAft>
                <a:spcPts val="600"/>
              </a:spcAft>
            </a:pPr>
            <a:r>
              <a:rPr lang="sv-SE" altLang="en-US" sz="1100" dirty="0" bmk=""/>
              <a:t>Man kan även kombinera genom att hålla ner flera tangenter sam­tidigt. </a:t>
            </a:r>
            <a:endParaRPr lang="en-GB" altLang="en-US" sz="1100" dirty="0" bmk=""/>
          </a:p>
          <a:p>
            <a:pPr>
              <a:spcAft>
                <a:spcPts val="600"/>
              </a:spcAft>
            </a:pPr>
            <a:r>
              <a:rPr lang="sv-SE" altLang="en-US" sz="1100" dirty="0" bmk=""/>
              <a:t>Vill man till exempel göra en kopia på ett objekt som ska hamna vågrätt med originalet markerar man objektet, håller ner </a:t>
            </a:r>
            <a:r>
              <a:rPr lang="sv-SE" altLang="en-US" sz="1100" dirty="0" err="1" bmk=""/>
              <a:t>Shift</a:t>
            </a:r>
            <a:r>
              <a:rPr lang="sv-SE" altLang="en-US" sz="1100" dirty="0" bmk=""/>
              <a:t> och </a:t>
            </a:r>
            <a:r>
              <a:rPr lang="sv-SE" altLang="en-US" sz="1100" dirty="0" err="1" bmk=""/>
              <a:t>Ctrl</a:t>
            </a:r>
            <a:r>
              <a:rPr lang="sv-SE" altLang="en-US" sz="1100" dirty="0" bmk=""/>
              <a:t> och drar åt sidan.</a:t>
            </a:r>
          </a:p>
          <a:p>
            <a:pPr>
              <a:lnSpc>
                <a:spcPct val="120000"/>
              </a:lnSpc>
              <a:spcBef>
                <a:spcPts val="600"/>
              </a:spcBef>
              <a:spcAft>
                <a:spcPts val="0"/>
              </a:spcAft>
            </a:pPr>
            <a:r>
              <a:rPr lang="sv-SE" altLang="en-US" sz="1100" b="1" dirty="0" bmk="">
                <a:latin typeface="+mj-lt"/>
              </a:rPr>
              <a:t>Visa stödlinjer</a:t>
            </a:r>
          </a:p>
          <a:p>
            <a:pPr>
              <a:spcAft>
                <a:spcPts val="600"/>
              </a:spcAft>
            </a:pPr>
            <a:r>
              <a:rPr lang="sv-SE" altLang="en-US" sz="1100" dirty="0"/>
              <a:t>Gå till fliken Visa och kryssa i Stödlinjer.</a:t>
            </a:r>
            <a:endParaRPr lang="en-GB" altLang="en-US" sz="1100" b="1" dirty="0"/>
          </a:p>
        </p:txBody>
      </p:sp>
      <p:pic>
        <p:nvPicPr>
          <p:cNvPr id="4" name="Bildobjekt 1" descr="Du kan justera och sortera dina olika objekt med hjälp av Ordna/Justeringar." title="Meny för justring">
            <a:extLst>
              <a:ext uri="{FF2B5EF4-FFF2-40B4-BE49-F238E27FC236}">
                <a16:creationId xmlns:a16="http://schemas.microsoft.com/office/drawing/2014/main" id="{D3F26E42-C2CB-4F66-8DDA-619E949EA32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78995" y="2044020"/>
            <a:ext cx="1749425" cy="2789238"/>
          </a:xfrm>
          <a:prstGeom prst="rect">
            <a:avLst/>
          </a:prstGeom>
          <a:noFill/>
          <a:ln w="19050">
            <a:solidFill>
              <a:schemeClr val="accent1"/>
            </a:solidFill>
          </a:ln>
          <a:extLst>
            <a:ext uri="{909E8E84-426E-40DD-AFC4-6F175D3DCCD1}">
              <a14:hiddenFill xmlns:a14="http://schemas.microsoft.com/office/drawing/2010/main">
                <a:solidFill>
                  <a:srgbClr val="FFFFFF"/>
                </a:solidFill>
              </a14:hiddenFill>
            </a:ext>
          </a:extLst>
        </p:spPr>
      </p:pic>
      <p:sp>
        <p:nvSpPr>
          <p:cNvPr id="7" name="Ellips 1">
            <a:extLst>
              <a:ext uri="{FF2B5EF4-FFF2-40B4-BE49-F238E27FC236}">
                <a16:creationId xmlns:a16="http://schemas.microsoft.com/office/drawing/2014/main" id="{73D3500A-DDB5-447D-8522-682287D8A7B1}"/>
              </a:ext>
            </a:extLst>
          </p:cNvPr>
          <p:cNvSpPr/>
          <p:nvPr/>
        </p:nvSpPr>
        <p:spPr>
          <a:xfrm>
            <a:off x="5493014" y="602192"/>
            <a:ext cx="1205971" cy="12059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b="1" dirty="0">
                <a:latin typeface="+mj-lt"/>
              </a:rPr>
              <a:t>Tips!</a:t>
            </a:r>
            <a:br>
              <a:rPr lang="sv-SE" sz="1100" dirty="0">
                <a:latin typeface="+mj-lt"/>
              </a:rPr>
            </a:br>
            <a:r>
              <a:rPr lang="sv-SE" sz="1100" dirty="0">
                <a:latin typeface="+mj-lt"/>
              </a:rPr>
              <a:t>Använd knappen återställ!</a:t>
            </a:r>
            <a:endParaRPr lang="en-GB" sz="1100" dirty="0">
              <a:latin typeface="+mj-lt"/>
            </a:endParaRPr>
          </a:p>
        </p:txBody>
      </p:sp>
      <p:sp>
        <p:nvSpPr>
          <p:cNvPr id="3" name="Rubrik 1">
            <a:extLst>
              <a:ext uri="{FF2B5EF4-FFF2-40B4-BE49-F238E27FC236}">
                <a16:creationId xmlns:a16="http://schemas.microsoft.com/office/drawing/2014/main" id="{F2AA1B19-0B62-49E5-ABEA-1C8AD77B60B4}"/>
              </a:ext>
            </a:extLst>
          </p:cNvPr>
          <p:cNvSpPr>
            <a:spLocks noGrp="1"/>
          </p:cNvSpPr>
          <p:nvPr>
            <p:ph type="title"/>
          </p:nvPr>
        </p:nvSpPr>
        <p:spPr/>
        <p:txBody>
          <a:bodyPr/>
          <a:lstStyle/>
          <a:p>
            <a:r>
              <a:rPr lang="sv-SE" dirty="0"/>
              <a:t>Tips och tricks</a:t>
            </a:r>
          </a:p>
        </p:txBody>
      </p:sp>
    </p:spTree>
    <p:extLst>
      <p:ext uri="{BB962C8B-B14F-4D97-AF65-F5344CB8AC3E}">
        <p14:creationId xmlns:p14="http://schemas.microsoft.com/office/powerpoint/2010/main" val="4144134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623888" y="1808163"/>
            <a:ext cx="11052174" cy="1275066"/>
          </a:xfrm>
        </p:spPr>
        <p:txBody>
          <a:bodyPr numCol="2" spcCol="360000">
            <a:normAutofit/>
          </a:bodyPr>
          <a:lstStyle/>
          <a:p>
            <a:pPr lvl="0">
              <a:lnSpc>
                <a:spcPct val="120000"/>
              </a:lnSpc>
              <a:spcBef>
                <a:spcPts val="600"/>
              </a:spcBef>
              <a:spcAft>
                <a:spcPts val="0"/>
              </a:spcAft>
              <a:buClr>
                <a:srgbClr val="F56200"/>
              </a:buClr>
            </a:pPr>
            <a:r>
              <a:rPr lang="en-GB" sz="1600" b="1" dirty="0" err="1" bmk="">
                <a:solidFill>
                  <a:srgbClr val="000000"/>
                </a:solidFill>
                <a:latin typeface="Poppins"/>
              </a:rPr>
              <a:t>Att</a:t>
            </a:r>
            <a:r>
              <a:rPr lang="en-GB" sz="1600" b="1" dirty="0" bmk="">
                <a:solidFill>
                  <a:srgbClr val="000000"/>
                </a:solidFill>
                <a:latin typeface="Poppins"/>
              </a:rPr>
              <a:t> </a:t>
            </a:r>
            <a:r>
              <a:rPr lang="en-GB" sz="1600" b="1" dirty="0" err="1" bmk="">
                <a:solidFill>
                  <a:srgbClr val="000000"/>
                </a:solidFill>
                <a:latin typeface="Poppins"/>
              </a:rPr>
              <a:t>göra</a:t>
            </a:r>
            <a:r>
              <a:rPr lang="en-GB" sz="1600" b="1" dirty="0" bmk="">
                <a:solidFill>
                  <a:srgbClr val="000000"/>
                </a:solidFill>
                <a:latin typeface="Poppins"/>
              </a:rPr>
              <a:t> </a:t>
            </a:r>
            <a:r>
              <a:rPr lang="en-GB" sz="1600" b="1" dirty="0" err="1" bmk="">
                <a:solidFill>
                  <a:srgbClr val="000000"/>
                </a:solidFill>
                <a:latin typeface="Poppins"/>
              </a:rPr>
              <a:t>dold</a:t>
            </a:r>
            <a:r>
              <a:rPr lang="en-GB" sz="1600" b="1" dirty="0" bmk="">
                <a:solidFill>
                  <a:srgbClr val="000000"/>
                </a:solidFill>
                <a:latin typeface="Poppins"/>
              </a:rPr>
              <a:t> </a:t>
            </a:r>
            <a:r>
              <a:rPr lang="en-GB" sz="1600" b="1" dirty="0" err="1" bmk="">
                <a:solidFill>
                  <a:srgbClr val="000000"/>
                </a:solidFill>
                <a:latin typeface="Poppins"/>
              </a:rPr>
              <a:t>sidfot</a:t>
            </a:r>
            <a:r>
              <a:rPr lang="en-GB" sz="1600" b="1" dirty="0" bmk="">
                <a:solidFill>
                  <a:srgbClr val="000000"/>
                </a:solidFill>
                <a:latin typeface="Poppins"/>
              </a:rPr>
              <a:t> </a:t>
            </a:r>
            <a:r>
              <a:rPr lang="en-GB" sz="1600" b="1" dirty="0" err="1" bmk="">
                <a:solidFill>
                  <a:srgbClr val="000000"/>
                </a:solidFill>
                <a:latin typeface="Poppins"/>
              </a:rPr>
              <a:t>synlig</a:t>
            </a:r>
            <a:endParaRPr lang="en-GB" sz="1600" b="1" dirty="0" bmk="">
              <a:solidFill>
                <a:srgbClr val="000000"/>
              </a:solidFill>
              <a:latin typeface="Poppins"/>
            </a:endParaRPr>
          </a:p>
          <a:p>
            <a:pPr lvl="0">
              <a:lnSpc>
                <a:spcPct val="120000"/>
              </a:lnSpc>
              <a:spcBef>
                <a:spcPts val="600"/>
              </a:spcBef>
              <a:spcAft>
                <a:spcPts val="0"/>
              </a:spcAft>
              <a:buClr>
                <a:srgbClr val="F56200"/>
              </a:buClr>
            </a:pPr>
            <a:r>
              <a:rPr lang="sv-SE" sz="1400" dirty="0" bmk="">
                <a:solidFill>
                  <a:srgbClr val="000000"/>
                </a:solidFill>
              </a:rPr>
              <a:t>Sidfoten är dold på de flesta av våra mallsidor. Dock kan du enkelt kryssa i en ruta som gör dem synliga på de sidmallar du önskar.</a:t>
            </a:r>
          </a:p>
          <a:p>
            <a:pPr>
              <a:lnSpc>
                <a:spcPct val="120000"/>
              </a:lnSpc>
              <a:spcBef>
                <a:spcPts val="600"/>
              </a:spcBef>
              <a:spcAft>
                <a:spcPts val="0"/>
              </a:spcAft>
              <a:buClr>
                <a:srgbClr val="F56200"/>
              </a:buClr>
            </a:pPr>
            <a:r>
              <a:rPr lang="sv-SE" sz="1400" dirty="0" bmk="">
                <a:solidFill>
                  <a:srgbClr val="000000"/>
                </a:solidFill>
              </a:rPr>
              <a:t>Gå på fliken </a:t>
            </a:r>
            <a:r>
              <a:rPr lang="sv-SE" sz="1400" b="1" dirty="0" bmk="">
                <a:solidFill>
                  <a:srgbClr val="000000"/>
                </a:solidFill>
              </a:rPr>
              <a:t>Visa</a:t>
            </a:r>
            <a:r>
              <a:rPr lang="sv-SE" sz="1400" dirty="0" bmk="">
                <a:solidFill>
                  <a:srgbClr val="000000"/>
                </a:solidFill>
              </a:rPr>
              <a:t> och klicka på det som heter </a:t>
            </a:r>
            <a:r>
              <a:rPr lang="sv-SE" sz="1400" b="1" dirty="0" bmk="">
                <a:solidFill>
                  <a:srgbClr val="000000"/>
                </a:solidFill>
              </a:rPr>
              <a:t>Bildbakgrund </a:t>
            </a:r>
            <a:endParaRPr lang="sv-SE" sz="1400" dirty="0"/>
          </a:p>
          <a:p>
            <a:pPr>
              <a:lnSpc>
                <a:spcPct val="120000"/>
              </a:lnSpc>
              <a:spcBef>
                <a:spcPts val="600"/>
              </a:spcBef>
              <a:spcAft>
                <a:spcPts val="0"/>
              </a:spcAft>
              <a:buClr>
                <a:srgbClr val="F56200"/>
              </a:buClr>
            </a:pPr>
            <a:r>
              <a:rPr lang="sv-SE" sz="1400" dirty="0"/>
              <a:t>Gå nu till fliken </a:t>
            </a:r>
            <a:r>
              <a:rPr lang="sv-SE" sz="1400" b="1" dirty="0"/>
              <a:t>Bildbakgrund, </a:t>
            </a:r>
            <a:r>
              <a:rPr lang="sv-SE" sz="1400" dirty="0"/>
              <a:t>markera mallsidan du vill lägga till sidfoten (1) och kryssa sedan i </a:t>
            </a:r>
            <a:r>
              <a:rPr lang="sv-SE" sz="1400" b="1" dirty="0"/>
              <a:t>Sidfot</a:t>
            </a:r>
            <a:r>
              <a:rPr lang="sv-SE" sz="1400" dirty="0"/>
              <a:t> under layout för bildbakgrund (2). Välj sedan att stänga </a:t>
            </a:r>
            <a:r>
              <a:rPr lang="sv-SE" sz="1400" dirty="0" err="1"/>
              <a:t>bakgrundsvy</a:t>
            </a:r>
            <a:r>
              <a:rPr lang="sv-SE" sz="1400" dirty="0"/>
              <a:t> (det röda krysset).</a:t>
            </a:r>
          </a:p>
          <a:p>
            <a:pPr lvl="0">
              <a:lnSpc>
                <a:spcPct val="120000"/>
              </a:lnSpc>
              <a:spcBef>
                <a:spcPts val="600"/>
              </a:spcBef>
              <a:spcAft>
                <a:spcPts val="0"/>
              </a:spcAft>
              <a:buClr>
                <a:srgbClr val="F56200"/>
              </a:buClr>
            </a:pPr>
            <a:endParaRPr lang="sv-SE" sz="1400" b="1" dirty="0" bmk="">
              <a:solidFill>
                <a:srgbClr val="000000"/>
              </a:solidFill>
            </a:endParaRPr>
          </a:p>
          <a:p>
            <a:pPr lvl="0">
              <a:lnSpc>
                <a:spcPct val="120000"/>
              </a:lnSpc>
              <a:spcBef>
                <a:spcPts val="600"/>
              </a:spcBef>
              <a:spcAft>
                <a:spcPts val="0"/>
              </a:spcAft>
              <a:buClr>
                <a:srgbClr val="F56200"/>
              </a:buClr>
            </a:pPr>
            <a:endParaRPr lang="en-GB" sz="1100" dirty="0" bmk="">
              <a:solidFill>
                <a:srgbClr val="000000"/>
              </a:solidFill>
            </a:endParaRPr>
          </a:p>
        </p:txBody>
      </p:sp>
      <p:sp>
        <p:nvSpPr>
          <p:cNvPr id="3" name="Rubrik 2"/>
          <p:cNvSpPr>
            <a:spLocks noGrp="1"/>
          </p:cNvSpPr>
          <p:nvPr>
            <p:ph type="title"/>
          </p:nvPr>
        </p:nvSpPr>
        <p:spPr/>
        <p:txBody>
          <a:bodyPr/>
          <a:lstStyle/>
          <a:p>
            <a:r>
              <a:rPr lang="sv-SE" dirty="0"/>
              <a:t>Sidfot</a:t>
            </a:r>
          </a:p>
        </p:txBody>
      </p:sp>
      <p:pic>
        <p:nvPicPr>
          <p:cNvPr id="1026" name="Bildobjekt 1" descr="Välj bildbakgrund i menyn." title="Bildbakgr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88" y="3179723"/>
            <a:ext cx="5312820" cy="298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ktangel 3" descr="Decorative" title="Decorative"/>
          <p:cNvSpPr/>
          <p:nvPr/>
        </p:nvSpPr>
        <p:spPr>
          <a:xfrm>
            <a:off x="1755280" y="3248646"/>
            <a:ext cx="1020085" cy="491664"/>
          </a:xfrm>
          <a:prstGeom prst="rect">
            <a:avLst/>
          </a:prstGeom>
          <a:noFill/>
          <a:ln w="28575">
            <a:solidFill>
              <a:srgbClr val="F56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descr="Fliken bildbakgrund, kryssa i sidfot för de mallsidor du vill ha en sidfot på."/>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321017" y="3179723"/>
            <a:ext cx="5355045" cy="3012213"/>
          </a:xfrm>
          <a:prstGeom prst="rect">
            <a:avLst/>
          </a:prstGeom>
        </p:spPr>
      </p:pic>
    </p:spTree>
    <p:extLst>
      <p:ext uri="{BB962C8B-B14F-4D97-AF65-F5344CB8AC3E}">
        <p14:creationId xmlns:p14="http://schemas.microsoft.com/office/powerpoint/2010/main" val="295851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Bildobjekt 4" descr="Klicka på knappen återställ för att återställa layoten till hur mallsidan ser ut"/>
          <p:cNvPicPr>
            <a:picLocks noChangeAspect="1"/>
          </p:cNvPicPr>
          <p:nvPr/>
        </p:nvPicPr>
        <p:blipFill rotWithShape="1">
          <a:blip r:embed="rId2"/>
          <a:srcRect l="571" t="1489" r="1" b="14439"/>
          <a:stretch/>
        </p:blipFill>
        <p:spPr>
          <a:xfrm>
            <a:off x="6750557" y="3986213"/>
            <a:ext cx="4925505" cy="2301466"/>
          </a:xfrm>
          <a:prstGeom prst="rect">
            <a:avLst/>
          </a:prstGeom>
          <a:ln w="19050">
            <a:solidFill>
              <a:schemeClr val="accent1"/>
            </a:solidFill>
          </a:ln>
        </p:spPr>
      </p:pic>
      <p:pic>
        <p:nvPicPr>
          <p:cNvPr id="2" name="Bildobjekt 1" descr="Använd måltema när du klistrar in dina sidor från en gammal mall"/>
          <p:cNvPicPr>
            <a:picLocks noChangeAspect="1"/>
          </p:cNvPicPr>
          <p:nvPr/>
        </p:nvPicPr>
        <p:blipFill rotWithShape="1">
          <a:blip r:embed="rId3"/>
          <a:srcRect b="8095"/>
          <a:stretch/>
        </p:blipFill>
        <p:spPr>
          <a:xfrm>
            <a:off x="6722249" y="1449388"/>
            <a:ext cx="4953813" cy="2402962"/>
          </a:xfrm>
          <a:prstGeom prst="rect">
            <a:avLst/>
          </a:prstGeom>
          <a:ln w="19050">
            <a:solidFill>
              <a:schemeClr val="accent1"/>
            </a:solidFill>
          </a:ln>
        </p:spPr>
      </p:pic>
      <p:sp>
        <p:nvSpPr>
          <p:cNvPr id="6" name="Platshållare för innehåll 5"/>
          <p:cNvSpPr>
            <a:spLocks noGrp="1"/>
          </p:cNvSpPr>
          <p:nvPr>
            <p:ph idx="1"/>
          </p:nvPr>
        </p:nvSpPr>
        <p:spPr>
          <a:xfrm>
            <a:off x="623887" y="1808163"/>
            <a:ext cx="5652849" cy="4500562"/>
          </a:xfrm>
        </p:spPr>
        <p:txBody>
          <a:bodyPr>
            <a:normAutofit/>
          </a:bodyPr>
          <a:lstStyle/>
          <a:p>
            <a:r>
              <a:rPr lang="sv-SE" sz="1400" b="1" dirty="0">
                <a:latin typeface="+mj-lt"/>
              </a:rPr>
              <a:t>Klistra in sidor</a:t>
            </a:r>
            <a:endParaRPr lang="sv-SE" sz="1500" b="1" dirty="0"/>
          </a:p>
          <a:p>
            <a:r>
              <a:rPr lang="sv-SE" sz="1500" dirty="0"/>
              <a:t>När du klistrar in dina sidor från en äldre PowerPoint är det viktigt att du väljer rätt format. Du ska välja </a:t>
            </a:r>
            <a:r>
              <a:rPr lang="sv-SE" sz="1500" b="1" dirty="0"/>
              <a:t>Använd </a:t>
            </a:r>
            <a:r>
              <a:rPr lang="sv-SE" sz="1500" b="1" dirty="0" err="1"/>
              <a:t>måltema</a:t>
            </a:r>
            <a:r>
              <a:rPr lang="sv-SE" sz="1500" b="1" dirty="0"/>
              <a:t> (M), </a:t>
            </a:r>
            <a:r>
              <a:rPr lang="sv-SE" sz="1500" dirty="0"/>
              <a:t>symbolen med ett litet </a:t>
            </a:r>
            <a:r>
              <a:rPr lang="sv-SE" sz="1500" b="1" dirty="0"/>
              <a:t>a</a:t>
            </a:r>
            <a:r>
              <a:rPr lang="sv-SE" sz="1500" dirty="0"/>
              <a:t> och färgade punkter.</a:t>
            </a:r>
          </a:p>
          <a:p>
            <a:r>
              <a:rPr lang="sv-SE" sz="1500" dirty="0"/>
              <a:t>Obs! Om det nu blir fel färg i t.ex. rubriken behöver du nu trycka på symbolen </a:t>
            </a:r>
            <a:r>
              <a:rPr lang="sv-SE" sz="1500" b="1" dirty="0"/>
              <a:t>återställ. </a:t>
            </a:r>
            <a:r>
              <a:rPr lang="sv-SE" sz="1500" dirty="0"/>
              <a:t>Nu kommer mallen automatiskt justera inställningarna efter hur mallen är inställd.</a:t>
            </a:r>
          </a:p>
          <a:p>
            <a:r>
              <a:rPr lang="sv-SE" sz="1500" dirty="0"/>
              <a:t>Det finns stor risk att layouten inte alls ser ut som du önskat, gå då in under fliken </a:t>
            </a:r>
            <a:r>
              <a:rPr lang="sv-SE" sz="1500" b="1" dirty="0"/>
              <a:t>Layout </a:t>
            </a:r>
            <a:r>
              <a:rPr lang="sv-SE" sz="1500" dirty="0"/>
              <a:t>och välj din önskade design. Hur väl det fungerar hänger mycket på hur korrekt den gamla mallen är.</a:t>
            </a:r>
          </a:p>
          <a:p>
            <a:r>
              <a:rPr lang="sv-SE" sz="1500" b="1" dirty="0"/>
              <a:t>Bara kopiera texten</a:t>
            </a:r>
            <a:br>
              <a:rPr lang="sv-SE" sz="1500" b="1" dirty="0"/>
            </a:br>
            <a:r>
              <a:rPr lang="sv-SE" sz="1500" dirty="0"/>
              <a:t>Ibland kan det vara enklast att bara kopiera texten, välj då oformaterad text när du klistrar in den.</a:t>
            </a:r>
          </a:p>
          <a:p>
            <a:endParaRPr lang="sv-SE" sz="1400" dirty="0"/>
          </a:p>
        </p:txBody>
      </p:sp>
      <p:sp>
        <p:nvSpPr>
          <p:cNvPr id="3" name="Rubrik 1">
            <a:extLst>
              <a:ext uri="{FF2B5EF4-FFF2-40B4-BE49-F238E27FC236}">
                <a16:creationId xmlns:a16="http://schemas.microsoft.com/office/drawing/2014/main" id="{62AE564F-16FB-46D1-A17B-CC78AFEED496}"/>
              </a:ext>
            </a:extLst>
          </p:cNvPr>
          <p:cNvSpPr>
            <a:spLocks noGrp="1"/>
          </p:cNvSpPr>
          <p:nvPr>
            <p:ph type="title"/>
          </p:nvPr>
        </p:nvSpPr>
        <p:spPr/>
        <p:txBody>
          <a:bodyPr/>
          <a:lstStyle/>
          <a:p>
            <a:r>
              <a:rPr lang="sv-SE" dirty="0"/>
              <a:t>Klistra in dina gamla sidor</a:t>
            </a:r>
          </a:p>
        </p:txBody>
      </p:sp>
    </p:spTree>
    <p:extLst>
      <p:ext uri="{BB962C8B-B14F-4D97-AF65-F5344CB8AC3E}">
        <p14:creationId xmlns:p14="http://schemas.microsoft.com/office/powerpoint/2010/main" val="223187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Bildobjekt 1" descr="Det finns 38 olika sidlayouter att välja på"/>
          <p:cNvPicPr>
            <a:picLocks noChangeAspect="1"/>
          </p:cNvPicPr>
          <p:nvPr/>
        </p:nvPicPr>
        <p:blipFill rotWithShape="1">
          <a:blip r:embed="rId2"/>
          <a:srcRect b="1338"/>
          <a:stretch/>
        </p:blipFill>
        <p:spPr>
          <a:xfrm>
            <a:off x="6659540" y="1449388"/>
            <a:ext cx="5016522" cy="4848451"/>
          </a:xfrm>
          <a:prstGeom prst="rect">
            <a:avLst/>
          </a:prstGeom>
          <a:ln w="19050">
            <a:solidFill>
              <a:schemeClr val="accent1"/>
            </a:solidFill>
          </a:ln>
        </p:spPr>
      </p:pic>
      <p:pic>
        <p:nvPicPr>
          <p:cNvPr id="5" name="Bildobjekt 4" descr="De ser olika layout alternativ under fliken Start/Layout "/>
          <p:cNvPicPr>
            <a:picLocks noChangeAspect="1"/>
          </p:cNvPicPr>
          <p:nvPr/>
        </p:nvPicPr>
        <p:blipFill rotWithShape="1">
          <a:blip r:embed="rId3"/>
          <a:srcRect l="702" t="1840"/>
          <a:stretch/>
        </p:blipFill>
        <p:spPr>
          <a:xfrm>
            <a:off x="623888" y="4217753"/>
            <a:ext cx="5493149" cy="2080086"/>
          </a:xfrm>
          <a:prstGeom prst="rect">
            <a:avLst/>
          </a:prstGeom>
          <a:ln w="19050">
            <a:solidFill>
              <a:schemeClr val="accent1"/>
            </a:solidFill>
          </a:ln>
        </p:spPr>
      </p:pic>
      <p:sp>
        <p:nvSpPr>
          <p:cNvPr id="11" name="Platshållare för innehåll 10"/>
          <p:cNvSpPr>
            <a:spLocks noGrp="1"/>
          </p:cNvSpPr>
          <p:nvPr>
            <p:ph idx="1"/>
          </p:nvPr>
        </p:nvSpPr>
        <p:spPr>
          <a:xfrm>
            <a:off x="623888" y="1808163"/>
            <a:ext cx="5657444" cy="2348034"/>
          </a:xfrm>
        </p:spPr>
        <p:txBody>
          <a:bodyPr>
            <a:normAutofit/>
          </a:bodyPr>
          <a:lstStyle/>
          <a:p>
            <a:r>
              <a:rPr lang="sv-SE" sz="1400" b="1" dirty="0">
                <a:latin typeface="+mj-lt"/>
              </a:rPr>
              <a:t>Layout</a:t>
            </a:r>
          </a:p>
          <a:p>
            <a:pPr>
              <a:spcAft>
                <a:spcPts val="600"/>
              </a:spcAft>
            </a:pPr>
            <a:r>
              <a:rPr lang="sv-SE" sz="1400" dirty="0"/>
              <a:t>För att välja utseendet på en sida går man in under fliken </a:t>
            </a:r>
            <a:r>
              <a:rPr lang="sv-SE" sz="1400" b="1" dirty="0"/>
              <a:t>layout</a:t>
            </a:r>
            <a:r>
              <a:rPr lang="sv-SE" sz="1400" dirty="0"/>
              <a:t>. I mallen ligger nu 38 olika sidlayouter du kan använda.</a:t>
            </a:r>
          </a:p>
          <a:p>
            <a:r>
              <a:rPr lang="sv-SE" sz="1400" dirty="0"/>
              <a:t>Vissa layouter är specifika för vissa ändamål, varje layout har olika namn som beskriver vad den ska användas till. Vissa layouter finns där för att mallen ska fungera korrekt, bl.a. 35 och 36.</a:t>
            </a:r>
          </a:p>
          <a:p>
            <a:r>
              <a:rPr lang="sv-SE" sz="1400" dirty="0"/>
              <a:t>Tanken är inte att du ska använda så många olika layouter som möjligt i en presentation, utan nu har du större valmöjlighet att få till en sida efter hur du ha vill presentera ditt material.</a:t>
            </a:r>
          </a:p>
        </p:txBody>
      </p:sp>
      <p:sp>
        <p:nvSpPr>
          <p:cNvPr id="3" name="Rubrik 1">
            <a:extLst>
              <a:ext uri="{FF2B5EF4-FFF2-40B4-BE49-F238E27FC236}">
                <a16:creationId xmlns:a16="http://schemas.microsoft.com/office/drawing/2014/main" id="{62AE564F-16FB-46D1-A17B-CC78AFEED496}"/>
              </a:ext>
            </a:extLst>
          </p:cNvPr>
          <p:cNvSpPr>
            <a:spLocks noGrp="1"/>
          </p:cNvSpPr>
          <p:nvPr>
            <p:ph type="title"/>
          </p:nvPr>
        </p:nvSpPr>
        <p:spPr/>
        <p:txBody>
          <a:bodyPr/>
          <a:lstStyle/>
          <a:p>
            <a:r>
              <a:rPr lang="sv-SE" dirty="0"/>
              <a:t>Välja layout</a:t>
            </a:r>
          </a:p>
        </p:txBody>
      </p:sp>
    </p:spTree>
    <p:extLst>
      <p:ext uri="{BB962C8B-B14F-4D97-AF65-F5344CB8AC3E}">
        <p14:creationId xmlns:p14="http://schemas.microsoft.com/office/powerpoint/2010/main" val="3018330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Bildobjekt 1" descr="Du ser färgpaletten under till exempel  formatfyllningsfärg."/>
          <p:cNvPicPr>
            <a:picLocks noChangeAspect="1"/>
          </p:cNvPicPr>
          <p:nvPr/>
        </p:nvPicPr>
        <p:blipFill rotWithShape="1">
          <a:blip r:embed="rId2"/>
          <a:srcRect r="1002" b="23633"/>
          <a:stretch/>
        </p:blipFill>
        <p:spPr>
          <a:xfrm>
            <a:off x="623888" y="3806174"/>
            <a:ext cx="5457825" cy="2245652"/>
          </a:xfrm>
          <a:prstGeom prst="rect">
            <a:avLst/>
          </a:prstGeom>
          <a:ln w="19050">
            <a:solidFill>
              <a:schemeClr val="accent1"/>
            </a:solidFill>
          </a:ln>
        </p:spPr>
      </p:pic>
      <p:pic>
        <p:nvPicPr>
          <p:cNvPr id="6" name="Bildobjekt 5" descr="Du ändrar färger under fliken Design - ändra färger."/>
          <p:cNvPicPr>
            <a:picLocks noChangeAspect="1"/>
          </p:cNvPicPr>
          <p:nvPr/>
        </p:nvPicPr>
        <p:blipFill rotWithShape="1">
          <a:blip r:embed="rId3"/>
          <a:srcRect l="942" r="2824" b="22354"/>
          <a:stretch/>
        </p:blipFill>
        <p:spPr>
          <a:xfrm>
            <a:off x="6329047" y="3806175"/>
            <a:ext cx="5347015" cy="2236218"/>
          </a:xfrm>
          <a:prstGeom prst="rect">
            <a:avLst/>
          </a:prstGeom>
          <a:ln w="19050">
            <a:solidFill>
              <a:schemeClr val="accent1"/>
            </a:solidFill>
          </a:ln>
        </p:spPr>
      </p:pic>
      <p:sp>
        <p:nvSpPr>
          <p:cNvPr id="7" name="Platshållare för innehåll 6"/>
          <p:cNvSpPr>
            <a:spLocks noGrp="1"/>
          </p:cNvSpPr>
          <p:nvPr>
            <p:ph idx="1"/>
          </p:nvPr>
        </p:nvSpPr>
        <p:spPr>
          <a:xfrm>
            <a:off x="623887" y="1808164"/>
            <a:ext cx="11052175" cy="1798892"/>
          </a:xfrm>
        </p:spPr>
        <p:txBody>
          <a:bodyPr numCol="2" spcCol="360000">
            <a:normAutofit lnSpcReduction="10000"/>
          </a:bodyPr>
          <a:lstStyle/>
          <a:p>
            <a:r>
              <a:rPr lang="sv-SE" sz="1400" b="1" dirty="0">
                <a:latin typeface="+mj-lt"/>
              </a:rPr>
              <a:t>Färger</a:t>
            </a:r>
            <a:br>
              <a:rPr lang="sv-SE" sz="1600" b="1" dirty="0"/>
            </a:br>
            <a:r>
              <a:rPr lang="sv-SE" sz="1600" dirty="0"/>
              <a:t>I mallen ligger Livsmedelsverket temafärger inlagda per default. Det innebär att det enkelt går att byta ut olika färgade figurer till våra egna färger. För att hitta färgpaletten markerar du ett objekt, sedan klickar du på fliken </a:t>
            </a:r>
          </a:p>
          <a:p>
            <a:r>
              <a:rPr lang="sv-SE" sz="1600" b="1" dirty="0"/>
              <a:t>Figurfyllning</a:t>
            </a:r>
            <a:r>
              <a:rPr lang="sv-SE" sz="1600" dirty="0"/>
              <a:t> i menyraden som du hittar under fliken </a:t>
            </a:r>
            <a:r>
              <a:rPr lang="sv-SE" sz="1600" b="1" dirty="0"/>
              <a:t>Format</a:t>
            </a:r>
            <a:r>
              <a:rPr lang="sv-SE" sz="1600" dirty="0"/>
              <a:t>. </a:t>
            </a:r>
            <a:br>
              <a:rPr lang="sv-SE" sz="1600" dirty="0"/>
            </a:br>
            <a:r>
              <a:rPr lang="sv-SE" sz="1600" dirty="0"/>
              <a:t>De färger i raden högst upp är Livsmedelsverkets åtta kulörer.</a:t>
            </a:r>
          </a:p>
          <a:p>
            <a:r>
              <a:rPr lang="sv-SE" sz="1400" b="1" dirty="0">
                <a:latin typeface="+mj-lt"/>
              </a:rPr>
              <a:t>Diagramfärger</a:t>
            </a:r>
            <a:br>
              <a:rPr lang="sv-SE" sz="1600" b="1" dirty="0"/>
            </a:br>
            <a:r>
              <a:rPr lang="sv-SE" sz="1600" dirty="0"/>
              <a:t>Ni kan enkelt justera färgerna i diagram och tabeller. Enklaste sättet för att justera färgerna i ett diagram. </a:t>
            </a:r>
            <a:br>
              <a:rPr lang="sv-SE" sz="1600" dirty="0"/>
            </a:br>
            <a:br>
              <a:rPr lang="sv-SE" sz="1600" dirty="0"/>
            </a:br>
            <a:r>
              <a:rPr lang="sv-SE" sz="1600" dirty="0"/>
              <a:t>Enklaste sättet är att justera detta genom att markera diagram &gt; Diagramdesign &gt; ändra färger. Nu kommer ni kunna välja mellan olika färgalternativ, vi rekommenderar blå monokrom</a:t>
            </a:r>
            <a:endParaRPr lang="en-GB" sz="1600" dirty="0"/>
          </a:p>
        </p:txBody>
      </p:sp>
      <p:sp>
        <p:nvSpPr>
          <p:cNvPr id="3" name="Rubrik 1">
            <a:extLst>
              <a:ext uri="{FF2B5EF4-FFF2-40B4-BE49-F238E27FC236}">
                <a16:creationId xmlns:a16="http://schemas.microsoft.com/office/drawing/2014/main" id="{62AE564F-16FB-46D1-A17B-CC78AFEED496}"/>
              </a:ext>
            </a:extLst>
          </p:cNvPr>
          <p:cNvSpPr>
            <a:spLocks noGrp="1"/>
          </p:cNvSpPr>
          <p:nvPr>
            <p:ph type="title"/>
          </p:nvPr>
        </p:nvSpPr>
        <p:spPr/>
        <p:txBody>
          <a:bodyPr/>
          <a:lstStyle/>
          <a:p>
            <a:r>
              <a:rPr lang="sv-SE" dirty="0"/>
              <a:t>Färg och form</a:t>
            </a:r>
          </a:p>
        </p:txBody>
      </p:sp>
    </p:spTree>
    <p:extLst>
      <p:ext uri="{BB962C8B-B14F-4D97-AF65-F5344CB8AC3E}">
        <p14:creationId xmlns:p14="http://schemas.microsoft.com/office/powerpoint/2010/main" val="10932688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SISTID" val="5d60235e-51f5-47c2-b795-f082f2f4ba20"/>
</p:tagLst>
</file>

<file path=ppt/theme/theme1.xml><?xml version="1.0" encoding="utf-8"?>
<a:theme xmlns:a="http://schemas.openxmlformats.org/drawingml/2006/main" name="Ljus - Livsmedelsverket">
  <a:themeElements>
    <a:clrScheme name="Livsmedelsverkets färgpalett">
      <a:dk1>
        <a:srgbClr val="000000"/>
      </a:dk1>
      <a:lt1>
        <a:srgbClr val="FFFFFF"/>
      </a:lt1>
      <a:dk2>
        <a:srgbClr val="282828"/>
      </a:dk2>
      <a:lt2>
        <a:srgbClr val="FFFFFF"/>
      </a:lt2>
      <a:accent1>
        <a:srgbClr val="F56200"/>
      </a:accent1>
      <a:accent2>
        <a:srgbClr val="259490"/>
      </a:accent2>
      <a:accent3>
        <a:srgbClr val="8C8C8C"/>
      </a:accent3>
      <a:accent4>
        <a:srgbClr val="934D93"/>
      </a:accent4>
      <a:accent5>
        <a:srgbClr val="0B74B4"/>
      </a:accent5>
      <a:accent6>
        <a:srgbClr val="4AA02F"/>
      </a:accent6>
      <a:hlink>
        <a:srgbClr val="1B6F6C"/>
      </a:hlink>
      <a:folHlink>
        <a:srgbClr val="632E62"/>
      </a:folHlink>
    </a:clrScheme>
    <a:fontScheme name="Livsmedelsverket">
      <a:majorFont>
        <a:latin typeface="Poppins"/>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l internationell - Livsmedelsverket" id="{01DE5075-CE07-44E4-ABB5-67D3906D63F2}" vid="{C6BC26BF-1C46-465E-892D-6554C1151E76}"/>
    </a:ext>
  </a:extLst>
</a:theme>
</file>

<file path=ppt/theme/theme2.xml><?xml version="1.0" encoding="utf-8"?>
<a:theme xmlns:a="http://schemas.openxmlformats.org/drawingml/2006/main" name="1. Mörk - Livsmedelsverket">
  <a:themeElements>
    <a:clrScheme name="Livsmedelsverkets färgpalett">
      <a:dk1>
        <a:srgbClr val="000000"/>
      </a:dk1>
      <a:lt1>
        <a:srgbClr val="FFFFFF"/>
      </a:lt1>
      <a:dk2>
        <a:srgbClr val="282828"/>
      </a:dk2>
      <a:lt2>
        <a:srgbClr val="FFFFFF"/>
      </a:lt2>
      <a:accent1>
        <a:srgbClr val="F56200"/>
      </a:accent1>
      <a:accent2>
        <a:srgbClr val="259490"/>
      </a:accent2>
      <a:accent3>
        <a:srgbClr val="8C8C8C"/>
      </a:accent3>
      <a:accent4>
        <a:srgbClr val="934D93"/>
      </a:accent4>
      <a:accent5>
        <a:srgbClr val="0B74B4"/>
      </a:accent5>
      <a:accent6>
        <a:srgbClr val="4AA02F"/>
      </a:accent6>
      <a:hlink>
        <a:srgbClr val="1B6F6C"/>
      </a:hlink>
      <a:folHlink>
        <a:srgbClr val="632E62"/>
      </a:folHlink>
    </a:clrScheme>
    <a:fontScheme name="Livsmedelsverket">
      <a:majorFont>
        <a:latin typeface="Poppins"/>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l internationell - Livsmedelsverket" id="{01DE5075-CE07-44E4-ABB5-67D3906D63F2}" vid="{086B4D5B-2701-4945-A46E-4B7530D1CA40}"/>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8792D57F83A1E46AF9865D2B3184168" ma:contentTypeVersion="19" ma:contentTypeDescription="Skapa ett nytt dokument." ma:contentTypeScope="" ma:versionID="7d82d75bbbf0905cf5aa472747617a9c">
  <xsd:schema xmlns:xsd="http://www.w3.org/2001/XMLSchema" xmlns:xs="http://www.w3.org/2001/XMLSchema" xmlns:p="http://schemas.microsoft.com/office/2006/metadata/properties" xmlns:ns2="67c04037-aca0-4118-917b-9b3d188107f6" xmlns:ns3="60bf9011-4c84-490e-879e-bf0d29284be5" xmlns:ns4="8b4388f5-57ce-4f69-97dc-9be368a194bd" targetNamespace="http://schemas.microsoft.com/office/2006/metadata/properties" ma:root="true" ma:fieldsID="c840c70ce2a8aee11f41dbb01530df4d" ns2:_="" ns3:_="" ns4:_="">
    <xsd:import namespace="67c04037-aca0-4118-917b-9b3d188107f6"/>
    <xsd:import namespace="60bf9011-4c84-490e-879e-bf0d29284be5"/>
    <xsd:import namespace="8b4388f5-57ce-4f69-97dc-9be368a194bd"/>
    <xsd:element name="properties">
      <xsd:complexType>
        <xsd:sequence>
          <xsd:element name="documentManagement">
            <xsd:complexType>
              <xsd:all>
                <xsd:element ref="ns2:i0297e7f0ba4498fb472045cc2479b7e" minOccurs="0"/>
                <xsd:element ref="ns2:TaxCatchAll" minOccurs="0"/>
                <xsd:element ref="ns3:Ärendenummer" minOccurs="0"/>
                <xsd:element ref="ns3:Diariefört" minOccurs="0"/>
                <xsd:element ref="ns4:MediaServiceMetadata" minOccurs="0"/>
                <xsd:element ref="ns4:MediaServiceFastMetadata" minOccurs="0"/>
                <xsd:element ref="ns2:SharedWithUsers" minOccurs="0"/>
                <xsd:element ref="ns2:SharedWithDetails" minOccurs="0"/>
                <xsd:element ref="ns4:MediaServiceAutoTags"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lcf76f155ced4ddcb4097134ff3c332f" minOccurs="0"/>
                <xsd:element ref="ns4:MediaServiceObjectDetectorVersion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c04037-aca0-4118-917b-9b3d188107f6" elementFormDefault="qualified">
    <xsd:import namespace="http://schemas.microsoft.com/office/2006/documentManagement/types"/>
    <xsd:import namespace="http://schemas.microsoft.com/office/infopath/2007/PartnerControls"/>
    <xsd:element name="i0297e7f0ba4498fb472045cc2479b7e" ma:index="9" nillable="true" ma:taxonomy="true" ma:internalName="i0297e7f0ba4498fb472045cc2479b7e" ma:taxonomyFieldName="NV_Handlingstyp" ma:displayName="Handlingstyp" ma:fieldId="{20297e7f-0ba4-498f-b472-045cc2479b7e}" ma:sspId="f715b3c1-6faf-452c-928b-c1f971cfea52" ma:termSetId="a614e6fe-972d-4df8-9b00-7f0a944dfe6c"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38e17f15-5e7f-4dd6-8209-0abeac677187}" ma:internalName="TaxCatchAll" ma:showField="CatchAllData" ma:web="67c04037-aca0-4118-917b-9b3d188107f6">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f9011-4c84-490e-879e-bf0d29284be5" elementFormDefault="qualified">
    <xsd:import namespace="http://schemas.microsoft.com/office/2006/documentManagement/types"/>
    <xsd:import namespace="http://schemas.microsoft.com/office/infopath/2007/PartnerControls"/>
    <xsd:element name="Ärendenummer" ma:index="11" nillable="true" ma:displayName="Ärendenummer" ma:internalName="_x00c4_rendenummer">
      <xsd:simpleType>
        <xsd:restriction base="dms:Text">
          <xsd:maxLength value="255"/>
        </xsd:restriction>
      </xsd:simpleType>
    </xsd:element>
    <xsd:element name="Diariefört" ma:index="12" nillable="true" ma:displayName="Diarieförd" ma:default="0" ma:description="För Modena" ma:internalName="Diarief_x00f6_rt">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b4388f5-57ce-4f69-97dc-9be368a194bd"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DateTaken" ma:index="22" nillable="true" ma:displayName="MediaServiceDateTaken" ma:hidden="true" ma:internalName="MediaServiceDateTaken" ma:readOnly="true">
      <xsd:simpleType>
        <xsd:restriction base="dms:Text"/>
      </xsd:simpleType>
    </xsd:element>
    <xsd:element name="lcf76f155ced4ddcb4097134ff3c332f" ma:index="24" nillable="true" ma:taxonomy="true" ma:internalName="lcf76f155ced4ddcb4097134ff3c332f" ma:taxonomyFieldName="MediaServiceImageTags" ma:displayName="Bildmarkeringar" ma:readOnly="false" ma:fieldId="{5cf76f15-5ced-4ddc-b409-7134ff3c332f}" ma:taxonomyMulti="true" ma:sspId="f715b3c1-6faf-452c-928b-c1f971cfea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OCR" ma:index="2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55CA2D-7E08-4FCB-89BE-60BB1CC6F8DF}"/>
</file>

<file path=customXml/itemProps2.xml><?xml version="1.0" encoding="utf-8"?>
<ds:datastoreItem xmlns:ds="http://schemas.openxmlformats.org/officeDocument/2006/customXml" ds:itemID="{8DF0AF68-CA22-4AAF-B24B-FB83524C4069}"/>
</file>

<file path=docProps/app.xml><?xml version="1.0" encoding="utf-8"?>
<Properties xmlns="http://schemas.openxmlformats.org/officeDocument/2006/extended-properties" xmlns:vt="http://schemas.openxmlformats.org/officeDocument/2006/docPropsVTypes">
  <Template>PPT-mall internationell - Livsmedelsverket</Template>
  <TotalTime>1515</TotalTime>
  <Words>1558</Words>
  <Application>Microsoft Office PowerPoint</Application>
  <PresentationFormat>Bredbild</PresentationFormat>
  <Paragraphs>111</Paragraphs>
  <Slides>11</Slides>
  <Notes>4</Notes>
  <HiddenSlides>8</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11</vt:i4>
      </vt:variant>
    </vt:vector>
  </HeadingPairs>
  <TitlesOfParts>
    <vt:vector size="17" baseType="lpstr">
      <vt:lpstr>Arial</vt:lpstr>
      <vt:lpstr>Calibri</vt:lpstr>
      <vt:lpstr>Calibri Light</vt:lpstr>
      <vt:lpstr>Poppins</vt:lpstr>
      <vt:lpstr>Ljus - Livsmedelsverket</vt:lpstr>
      <vt:lpstr>1. Mörk - Livsmedelsverket</vt:lpstr>
      <vt:lpstr>Vad händer på Livsmedelsverket - PFAS?</vt:lpstr>
      <vt:lpstr>Vad händer på Livsmedelsverket - PFAS? 1/2 </vt:lpstr>
      <vt:lpstr>Vad händer på Livsmedelsverket - PFAS? 2/2</vt:lpstr>
      <vt:lpstr>Vad händer inom EU - PFAS?</vt:lpstr>
      <vt:lpstr>Tips och tricks</vt:lpstr>
      <vt:lpstr>Sidfot</vt:lpstr>
      <vt:lpstr>Klistra in dina gamla sidor</vt:lpstr>
      <vt:lpstr>Välja layout</vt:lpstr>
      <vt:lpstr>Färg och form</vt:lpstr>
      <vt:lpstr>Med eller utan punkter</vt:lpstr>
      <vt:lpstr>Att justera en bild</vt:lpstr>
    </vt:vector>
  </TitlesOfParts>
  <Company>Livsmedelsverket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Vilka växter kan anses säkra att äta för överlevnad vid matbrist/ svältsituation?</dc:title>
  <dc:subject>Livsmedelsverket</dc:subject>
  <dc:creator>Sabina Litens Karlsson</dc:creator>
  <cp:lastModifiedBy>Sabina Litens Karlsson</cp:lastModifiedBy>
  <cp:revision>69</cp:revision>
  <dcterms:created xsi:type="dcterms:W3CDTF">2023-08-22T07:40:35Z</dcterms:created>
  <dcterms:modified xsi:type="dcterms:W3CDTF">2023-11-21T15:14:48Z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oudStatistics_StoryID">
    <vt:lpwstr>d6fe8dd7-c1a9-4a80-bf8e-26ff77f64a5c</vt:lpwstr>
  </property>
</Properties>
</file>